
<file path=[Content_Types].xml><?xml version="1.0" encoding="utf-8"?>
<Types xmlns="http://schemas.openxmlformats.org/package/2006/content-types">
  <Default Extension="fntdata" ContentType="application/x-fontdata"/>
  <Default Extension="gif" ContentType="image/gif"/>
  <Default Extension="jpg" ContentType="image/jpeg"/>
  <Default Extension="mp3" ContentType="audio/mpeg"/>
  <Default Extension="png" ContentType="image/png"/>
  <Default Extension="rels" ContentType="application/vnd.openxmlformats-package.relationships+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omments/comment1.xml" ContentType="application/vnd.openxmlformats-officedocument.presentationml.comments+xml"/>
  <Override PartName="/ppt/notesSlides/notesSlide3.xml" ContentType="application/vnd.openxmlformats-officedocument.presentationml.notesSlide+xml"/>
  <Override PartName="/ppt/comments/comment2.xml" ContentType="application/vnd.openxmlformats-officedocument.presentationml.comments+xml"/>
  <Override PartName="/ppt/notesSlides/notesSlide4.xml" ContentType="application/vnd.openxmlformats-officedocument.presentationml.notesSlide+xml"/>
  <Override PartName="/ppt/comments/comment3.xml" ContentType="application/vnd.openxmlformats-officedocument.presentationml.comments+xml"/>
  <Override PartName="/ppt/notesSlides/notesSlide5.xml" ContentType="application/vnd.openxmlformats-officedocument.presentationml.notesSlide+xml"/>
  <Override PartName="/ppt/comments/comment4.xml" ContentType="application/vnd.openxmlformats-officedocument.presentationml.comment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omments/comment5.xml" ContentType="application/vnd.openxmlformats-officedocument.presentationml.comments+xml"/>
  <Override PartName="/ppt/notesSlides/notesSlide9.xml" ContentType="application/vnd.openxmlformats-officedocument.presentationml.notesSlide+xml"/>
  <Override PartName="/ppt/comments/comment6.xml" ContentType="application/vnd.openxmlformats-officedocument.presentationml.comment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omments/comment7.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8" r:id="rId1"/>
  </p:sldMasterIdLst>
  <p:notesMasterIdLst>
    <p:notesMasterId r:id="rId1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sldSz cx="9144000" cy="5143500" type="screen16x9"/>
  <p:notesSz cx="6858000" cy="9144000"/>
  <p:embeddedFontLst>
    <p:embeddedFont>
      <p:font typeface="Albert Sans" panose="020B0604020202020204" charset="0"/>
      <p:regular r:id="rId16"/>
      <p:bold r:id="rId17"/>
      <p:italic r:id="rId18"/>
      <p:boldItalic r:id="rId19"/>
    </p:embeddedFont>
    <p:embeddedFont>
      <p:font typeface="Albert Sans Medium" panose="020B0604020202020204" charset="0"/>
      <p:regular r:id="rId20"/>
      <p:bold r:id="rId21"/>
      <p:italic r:id="rId22"/>
      <p:boldItalic r:id="rId23"/>
    </p:embeddedFont>
    <p:embeddedFont>
      <p:font typeface="Alexandria" panose="020B0604020202020204" charset="-78"/>
      <p:regular r:id="rId24"/>
      <p:bold r:id="rId25"/>
    </p:embeddedFont>
    <p:embeddedFont>
      <p:font typeface="Alexandria Light" panose="020B0604020202020204" charset="-78"/>
      <p:regular r:id="rId26"/>
      <p:bold r:id="rId27"/>
    </p:embeddedFont>
    <p:embeddedFont>
      <p:font typeface="Alexandria Medium" panose="020B0604020202020204" charset="-78"/>
      <p:regular r:id="rId28"/>
      <p:bold r:id="rId29"/>
    </p:embeddedFont>
    <p:embeddedFont>
      <p:font typeface="Alexandria SemiBold" panose="020B0604020202020204" charset="-78"/>
      <p:regular r:id="rId30"/>
      <p:bold r:id="rId3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Nadine -" initials="" lastIdx="7" clrIdx="0"/>
  <p:cmAuthor id="1" name="mariana dakwar" initials="" lastIdx="3"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109" d="100"/>
          <a:sy n="109" d="100"/>
        </p:scale>
        <p:origin x="734" y="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font" Target="fonts/font11.fntdata"/><Relationship Id="rId3" Type="http://schemas.openxmlformats.org/officeDocument/2006/relationships/slide" Target="slides/slide2.xml"/><Relationship Id="rId21" Type="http://schemas.openxmlformats.org/officeDocument/2006/relationships/font" Target="fonts/font6.fntdata"/><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font" Target="fonts/font10.fntdata"/><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29" Type="http://schemas.openxmlformats.org/officeDocument/2006/relationships/font" Target="fonts/font1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9.fntdata"/><Relationship Id="rId32"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font" Target="fonts/font8.fntdata"/><Relationship Id="rId28" Type="http://schemas.openxmlformats.org/officeDocument/2006/relationships/font" Target="fonts/font13.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4.fntdata"/><Relationship Id="rId31" Type="http://schemas.openxmlformats.org/officeDocument/2006/relationships/font" Target="fonts/font1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 Id="rId27" Type="http://schemas.openxmlformats.org/officeDocument/2006/relationships/font" Target="fonts/font12.fntdata"/><Relationship Id="rId30" Type="http://schemas.openxmlformats.org/officeDocument/2006/relationships/font" Target="fonts/font15.fntdata"/><Relationship Id="rId35" Type="http://schemas.openxmlformats.org/officeDocument/2006/relationships/theme" Target="theme/theme1.xml"/><Relationship Id="rId8" Type="http://schemas.openxmlformats.org/officeDocument/2006/relationships/slide" Target="slides/slide7.xml"/></Relationships>
</file>

<file path=ppt/comments/comment1.xml><?xml version="1.0" encoding="utf-8"?>
<p:cmLst xmlns:a="http://schemas.openxmlformats.org/drawingml/2006/main" xmlns:r="http://schemas.openxmlformats.org/officeDocument/2006/relationships" xmlns:p="http://schemas.openxmlformats.org/presentationml/2006/main">
  <p:cm authorId="0" dt="2025-05-04T13:54:38.281" idx="1">
    <p:pos x="6000" y="0"/>
    <p:text>Learning UML design is an important part of software engineering courses because it helps students understand key concepts. But for beginners, UML can be hard to learn, and they often make the same mistakes. There are tools that help students create UML diagrams and help teachers track their progress, but these tools don’t use the latest technology like Large Language Models (LLMs). LLMs, which are powerful AI systems trained on lots of text, have been useful in education by giving quick feedback and helping with assignments. Even though LLMs haven’t worked well yet for building software models, they could still be very helpful for teaching UML and supporting students as they learn.</p:text>
  </p:cm>
</p:cmLst>
</file>

<file path=ppt/comments/comment2.xml><?xml version="1.0" encoding="utf-8"?>
<p:cmLst xmlns:a="http://schemas.openxmlformats.org/drawingml/2006/main" xmlns:r="http://schemas.openxmlformats.org/officeDocument/2006/relationships" xmlns:p="http://schemas.openxmlformats.org/presentationml/2006/main">
  <p:cm authorId="0" dt="2025-05-04T13:57:18.378" idx="2">
    <p:pos x="6000" y="0"/>
    <p:text>solution : 
rag based llm , rag stands for retrieval augmented generation:
This approach allows the LLM to access relevant information (like UML examples or past feedback) and generate more accurate, helpful responses. By using RAG, the system can provide personalized feedback, guide students through common UML mistakes,</p:text>
  </p:cm>
</p:cmLst>
</file>

<file path=ppt/comments/comment3.xml><?xml version="1.0" encoding="utf-8"?>
<p:cmLst xmlns:a="http://schemas.openxmlformats.org/drawingml/2006/main" xmlns:r="http://schemas.openxmlformats.org/officeDocument/2006/relationships" xmlns:p="http://schemas.openxmlformats.org/presentationml/2006/main">
  <p:cm authorId="0" dt="2025-05-03T17:02:21.154" idx="3">
    <p:pos x="6000" y="0"/>
    <p:text>Slide 4: Methodology
Tools used: LLaMA, RAG, ModelSet dataset
How embeddings are created and used
Feedback generation process (retrieve → augment → generate)</p:text>
  </p:cm>
</p:cmLst>
</file>

<file path=ppt/comments/comment4.xml><?xml version="1.0" encoding="utf-8"?>
<p:cmLst xmlns:a="http://schemas.openxmlformats.org/drawingml/2006/main" xmlns:r="http://schemas.openxmlformats.org/officeDocument/2006/relationships" xmlns:p="http://schemas.openxmlformats.org/presentationml/2006/main">
  <p:cm authorId="0" dt="2025-05-03T16:39:45.164" idx="5">
    <p:pos x="6000" y="100"/>
    <p:text>NADINE</p:text>
  </p:cm>
  <p:cm authorId="0" dt="2025-05-04T12:11:47.660" idx="4">
    <p:pos x="6000" y="0"/>
    <p:text>The system workflow begins when a student creates a UML class diagram using Visual Paradigm and its plugins, the UML info which mariana already talked about which converts the diagram into textual form. This diagram information is stored in a repository and then processed by a text embedding model that transforms it into vector representations stored in a Vector Store RAG. When feedback is needed, the Retriever component queries this vector store to find similar entries—such as previously analyzed UML diagrams with comparable structures, patterns, or relationships, common design solutions, or examples that share conceptual similarities with the current diagram—generates relevant context from these matches, and forwards this context along with the original prompt and query to the LLM. The LLM then analyzes all this information—the diagram's structure, similar examples, and the specific query—to generate meaningful, contextually relevant feedback that helps the student improve their UML design.</p:text>
  </p:cm>
</p:cmLst>
</file>

<file path=ppt/comments/comment5.xml><?xml version="1.0" encoding="utf-8"?>
<p:cmLst xmlns:a="http://schemas.openxmlformats.org/drawingml/2006/main" xmlns:r="http://schemas.openxmlformats.org/officeDocument/2006/relationships" xmlns:p="http://schemas.openxmlformats.org/presentationml/2006/main">
  <p:cm authorId="1" dt="2025-05-04T12:07:04.311" idx="1">
    <p:pos x="4214" y="1196"/>
    <p:text>thers part c do you want me to add a picture here too ?</p:text>
  </p:cm>
  <p:cm authorId="0" dt="2025-05-04T12:07:04.311" idx="6">
    <p:pos x="4214" y="1196"/>
    <p:text>yala zdta</p:text>
  </p:cm>
</p:cmLst>
</file>

<file path=ppt/comments/comment6.xml><?xml version="1.0" encoding="utf-8"?>
<p:cmLst xmlns:a="http://schemas.openxmlformats.org/drawingml/2006/main" xmlns:r="http://schemas.openxmlformats.org/officeDocument/2006/relationships" xmlns:p="http://schemas.openxmlformats.org/presentationml/2006/main">
  <p:cm authorId="1" dt="2025-05-04T12:13:31.541" idx="2">
    <p:pos x="1541" y="1360"/>
    <p:text>ma2dirtesh awase3 both</p:text>
  </p:cm>
</p:cmLst>
</file>

<file path=ppt/comments/comment7.xml><?xml version="1.0" encoding="utf-8"?>
<p:cmLst xmlns:a="http://schemas.openxmlformats.org/drawingml/2006/main" xmlns:r="http://schemas.openxmlformats.org/officeDocument/2006/relationships" xmlns:p="http://schemas.openxmlformats.org/presentationml/2006/main">
  <p:cm authorId="1" dt="2025-05-04T13:55:08.821" idx="3">
    <p:pos x="6000" y="0"/>
    <p:text>yafffeeeee</p:text>
  </p:cm>
  <p:cm authorId="0" dt="2025-05-04T13:55:08.821" idx="7">
    <p:pos x="6000" y="0"/>
    <p:text>toda :)</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2558abb5fb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2558abb5fb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3549b49a427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 name="Google Shape;277;g3549b49a427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g354975483ca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 name="Google Shape;284;g354975483ca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g3549b49a42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9" name="Google Shape;289;g3549b49a42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g3549b49a427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5" name="Google Shape;295;g3549b49a427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25703cb3a7b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25703cb3a7b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354975483ca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354975483ca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353fc43929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353fc43929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25685abcfc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25685abcfc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354975483ca_0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354975483ca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35497d2631d_0_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35497d2631d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353f61beec0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 name="Google Shape;251;g353f61beec0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353f61beec0_0_4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 name="Google Shape;267;g353f61beec0_0_4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hyperlink" Target="https://bit.ly/3A1uf1Q" TargetMode="External"/><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1"/>
        </a:solidFill>
        <a:effectLst/>
      </p:bgPr>
    </p:bg>
    <p:spTree>
      <p:nvGrpSpPr>
        <p:cNvPr id="1" name="Shape 8"/>
        <p:cNvGrpSpPr/>
        <p:nvPr/>
      </p:nvGrpSpPr>
      <p:grpSpPr>
        <a:xfrm>
          <a:off x="0" y="0"/>
          <a:ext cx="0" cy="0"/>
          <a:chOff x="0" y="0"/>
          <a:chExt cx="0" cy="0"/>
        </a:xfrm>
      </p:grpSpPr>
      <p:pic>
        <p:nvPicPr>
          <p:cNvPr id="9" name="Google Shape;9;p2"/>
          <p:cNvPicPr preferRelativeResize="0"/>
          <p:nvPr/>
        </p:nvPicPr>
        <p:blipFill rotWithShape="1">
          <a:blip r:embed="rId2">
            <a:alphaModFix/>
          </a:blip>
          <a:srcRect l="-55210" t="50562" r="55209" b="-6811"/>
          <a:stretch/>
        </p:blipFill>
        <p:spPr>
          <a:xfrm rot="10800000">
            <a:off x="0" y="0"/>
            <a:ext cx="9144000" cy="5143500"/>
          </a:xfrm>
          <a:prstGeom prst="rect">
            <a:avLst/>
          </a:prstGeom>
          <a:noFill/>
          <a:ln>
            <a:noFill/>
          </a:ln>
        </p:spPr>
      </p:pic>
      <p:pic>
        <p:nvPicPr>
          <p:cNvPr id="10" name="Google Shape;10;p2"/>
          <p:cNvPicPr preferRelativeResize="0"/>
          <p:nvPr/>
        </p:nvPicPr>
        <p:blipFill rotWithShape="1">
          <a:blip r:embed="rId2">
            <a:alphaModFix/>
          </a:blip>
          <a:srcRect l="-19689" t="41478" r="19690" b="2272"/>
          <a:stretch/>
        </p:blipFill>
        <p:spPr>
          <a:xfrm>
            <a:off x="0" y="0"/>
            <a:ext cx="9144000" cy="5143500"/>
          </a:xfrm>
          <a:prstGeom prst="rect">
            <a:avLst/>
          </a:prstGeom>
          <a:noFill/>
          <a:ln>
            <a:noFill/>
          </a:ln>
        </p:spPr>
      </p:pic>
      <p:sp>
        <p:nvSpPr>
          <p:cNvPr id="11" name="Google Shape;11;p2"/>
          <p:cNvSpPr txBox="1">
            <a:spLocks noGrp="1"/>
          </p:cNvSpPr>
          <p:nvPr>
            <p:ph type="ctrTitle"/>
          </p:nvPr>
        </p:nvSpPr>
        <p:spPr>
          <a:xfrm>
            <a:off x="711750" y="1958600"/>
            <a:ext cx="4280100" cy="2649900"/>
          </a:xfrm>
          <a:prstGeom prst="rect">
            <a:avLst/>
          </a:prstGeom>
        </p:spPr>
        <p:txBody>
          <a:bodyPr spcFirstLastPara="1" wrap="square" lIns="91425" tIns="91425" rIns="91425" bIns="91425" anchor="t" anchorCtr="0">
            <a:noAutofit/>
          </a:bodyPr>
          <a:lstStyle>
            <a:lvl1pPr lvl="0">
              <a:lnSpc>
                <a:spcPct val="90000"/>
              </a:lnSpc>
              <a:spcBef>
                <a:spcPts val="0"/>
              </a:spcBef>
              <a:spcAft>
                <a:spcPts val="0"/>
              </a:spcAft>
              <a:buSzPts val="5200"/>
              <a:buNone/>
              <a:defRPr sz="90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2" name="Google Shape;12;p2"/>
          <p:cNvSpPr txBox="1">
            <a:spLocks noGrp="1"/>
          </p:cNvSpPr>
          <p:nvPr>
            <p:ph type="subTitle" idx="1"/>
          </p:nvPr>
        </p:nvSpPr>
        <p:spPr>
          <a:xfrm>
            <a:off x="4572000" y="535000"/>
            <a:ext cx="3860400" cy="388200"/>
          </a:xfrm>
          <a:prstGeom prst="rect">
            <a:avLst/>
          </a:prstGeom>
        </p:spPr>
        <p:txBody>
          <a:bodyPr spcFirstLastPara="1" wrap="square" lIns="91425" tIns="91425" rIns="91425" bIns="91425" anchor="t" anchorCtr="0">
            <a:noAutofit/>
          </a:bodyPr>
          <a:lstStyle>
            <a:lvl1pPr lvl="0" algn="r">
              <a:lnSpc>
                <a:spcPct val="100000"/>
              </a:lnSpc>
              <a:spcBef>
                <a:spcPts val="0"/>
              </a:spcBef>
              <a:spcAft>
                <a:spcPts val="0"/>
              </a:spcAft>
              <a:buSzPts val="1200"/>
              <a:buNone/>
              <a:defRPr sz="14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lt1"/>
        </a:solidFill>
        <a:effectLst/>
      </p:bgPr>
    </p:bg>
    <p:spTree>
      <p:nvGrpSpPr>
        <p:cNvPr id="1" name="Shape 47"/>
        <p:cNvGrpSpPr/>
        <p:nvPr/>
      </p:nvGrpSpPr>
      <p:grpSpPr>
        <a:xfrm>
          <a:off x="0" y="0"/>
          <a:ext cx="0" cy="0"/>
          <a:chOff x="0" y="0"/>
          <a:chExt cx="0" cy="0"/>
        </a:xfrm>
      </p:grpSpPr>
      <p:pic>
        <p:nvPicPr>
          <p:cNvPr id="48" name="Google Shape;48;p11"/>
          <p:cNvPicPr preferRelativeResize="0"/>
          <p:nvPr/>
        </p:nvPicPr>
        <p:blipFill rotWithShape="1">
          <a:blip r:embed="rId2">
            <a:alphaModFix/>
          </a:blip>
          <a:srcRect l="-55210" t="50562" r="55209" b="-6811"/>
          <a:stretch/>
        </p:blipFill>
        <p:spPr>
          <a:xfrm flipH="1">
            <a:off x="0" y="0"/>
            <a:ext cx="9144000" cy="5143500"/>
          </a:xfrm>
          <a:prstGeom prst="rect">
            <a:avLst/>
          </a:prstGeom>
          <a:noFill/>
          <a:ln>
            <a:noFill/>
          </a:ln>
        </p:spPr>
      </p:pic>
      <p:pic>
        <p:nvPicPr>
          <p:cNvPr id="49" name="Google Shape;49;p11"/>
          <p:cNvPicPr preferRelativeResize="0"/>
          <p:nvPr/>
        </p:nvPicPr>
        <p:blipFill rotWithShape="1">
          <a:blip r:embed="rId2">
            <a:alphaModFix/>
          </a:blip>
          <a:srcRect l="-55210" t="50562" r="55209" b="-6811"/>
          <a:stretch/>
        </p:blipFill>
        <p:spPr>
          <a:xfrm rot="10800000" flipH="1">
            <a:off x="0" y="0"/>
            <a:ext cx="9144000" cy="5143500"/>
          </a:xfrm>
          <a:prstGeom prst="rect">
            <a:avLst/>
          </a:prstGeom>
          <a:noFill/>
          <a:ln>
            <a:noFill/>
          </a:ln>
        </p:spPr>
      </p:pic>
      <p:sp>
        <p:nvSpPr>
          <p:cNvPr id="50" name="Google Shape;50;p11"/>
          <p:cNvSpPr txBox="1">
            <a:spLocks noGrp="1"/>
          </p:cNvSpPr>
          <p:nvPr>
            <p:ph type="title" hasCustomPrompt="1"/>
          </p:nvPr>
        </p:nvSpPr>
        <p:spPr>
          <a:xfrm>
            <a:off x="715100" y="3068600"/>
            <a:ext cx="7713900" cy="1539900"/>
          </a:xfrm>
          <a:prstGeom prst="rect">
            <a:avLst/>
          </a:prstGeom>
        </p:spPr>
        <p:txBody>
          <a:bodyPr spcFirstLastPara="1" wrap="square" lIns="91425" tIns="91425" rIns="91425" bIns="91425" anchor="t" anchorCtr="0">
            <a:noAutofit/>
          </a:bodyPr>
          <a:lstStyle>
            <a:lvl1pPr lvl="0">
              <a:spcBef>
                <a:spcPts val="0"/>
              </a:spcBef>
              <a:spcAft>
                <a:spcPts val="0"/>
              </a:spcAft>
              <a:buSzPts val="9600"/>
              <a:buNone/>
              <a:defRPr sz="9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51" name="Google Shape;51;p11"/>
          <p:cNvSpPr txBox="1">
            <a:spLocks noGrp="1"/>
          </p:cNvSpPr>
          <p:nvPr>
            <p:ph type="subTitle" idx="1"/>
          </p:nvPr>
        </p:nvSpPr>
        <p:spPr>
          <a:xfrm>
            <a:off x="4572000" y="535000"/>
            <a:ext cx="3856800" cy="388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4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2"/>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BLANK_1">
    <p:bg>
      <p:bgPr>
        <a:solidFill>
          <a:schemeClr val="lt1"/>
        </a:solidFill>
        <a:effectLst/>
      </p:bgPr>
    </p:bg>
    <p:spTree>
      <p:nvGrpSpPr>
        <p:cNvPr id="1" name="Shape 53"/>
        <p:cNvGrpSpPr/>
        <p:nvPr/>
      </p:nvGrpSpPr>
      <p:grpSpPr>
        <a:xfrm>
          <a:off x="0" y="0"/>
          <a:ext cx="0" cy="0"/>
          <a:chOff x="0" y="0"/>
          <a:chExt cx="0" cy="0"/>
        </a:xfrm>
      </p:grpSpPr>
      <p:pic>
        <p:nvPicPr>
          <p:cNvPr id="54" name="Google Shape;54;p13"/>
          <p:cNvPicPr preferRelativeResize="0"/>
          <p:nvPr/>
        </p:nvPicPr>
        <p:blipFill rotWithShape="1">
          <a:blip r:embed="rId2">
            <a:alphaModFix/>
          </a:blip>
          <a:srcRect l="-235242" t="44962" r="44460" b="-108521"/>
          <a:stretch/>
        </p:blipFill>
        <p:spPr>
          <a:xfrm rot="10800000">
            <a:off x="-10150" y="0"/>
            <a:ext cx="9154150" cy="5148375"/>
          </a:xfrm>
          <a:prstGeom prst="rect">
            <a:avLst/>
          </a:prstGeom>
          <a:noFill/>
          <a:ln>
            <a:noFill/>
          </a:ln>
        </p:spPr>
      </p:pic>
      <p:sp>
        <p:nvSpPr>
          <p:cNvPr id="55" name="Google Shape;55;p13"/>
          <p:cNvSpPr txBox="1">
            <a:spLocks noGrp="1"/>
          </p:cNvSpPr>
          <p:nvPr>
            <p:ph type="title" hasCustomPrompt="1"/>
          </p:nvPr>
        </p:nvSpPr>
        <p:spPr>
          <a:xfrm>
            <a:off x="1070650" y="1367325"/>
            <a:ext cx="538500" cy="7362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000"/>
              <a:buNone/>
              <a:defRPr sz="18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6" name="Google Shape;56;p13"/>
          <p:cNvSpPr txBox="1">
            <a:spLocks noGrp="1"/>
          </p:cNvSpPr>
          <p:nvPr>
            <p:ph type="subTitle" idx="1"/>
          </p:nvPr>
        </p:nvSpPr>
        <p:spPr>
          <a:xfrm>
            <a:off x="1609075" y="1367325"/>
            <a:ext cx="2607300" cy="7362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a:endParaRPr/>
          </a:p>
        </p:txBody>
      </p:sp>
      <p:sp>
        <p:nvSpPr>
          <p:cNvPr id="57" name="Google Shape;57;p13"/>
          <p:cNvSpPr txBox="1">
            <a:spLocks noGrp="1"/>
          </p:cNvSpPr>
          <p:nvPr>
            <p:ph type="title" idx="2"/>
          </p:nvPr>
        </p:nvSpPr>
        <p:spPr>
          <a:xfrm>
            <a:off x="715100" y="535000"/>
            <a:ext cx="7713900" cy="5487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None/>
              <a:defRPr>
                <a:solidFill>
                  <a:schemeClr val="dk1"/>
                </a:solidFill>
              </a:defRPr>
            </a:lvl1pPr>
            <a:lvl2pPr lvl="1" rtl="0">
              <a:spcBef>
                <a:spcPts val="0"/>
              </a:spcBef>
              <a:spcAft>
                <a:spcPts val="0"/>
              </a:spcAft>
              <a:buClr>
                <a:schemeClr val="dk1"/>
              </a:buClr>
              <a:buSzPts val="3000"/>
              <a:buNone/>
              <a:defRPr sz="3000">
                <a:solidFill>
                  <a:schemeClr val="dk1"/>
                </a:solidFill>
              </a:defRPr>
            </a:lvl2pPr>
            <a:lvl3pPr lvl="2" rtl="0">
              <a:spcBef>
                <a:spcPts val="0"/>
              </a:spcBef>
              <a:spcAft>
                <a:spcPts val="0"/>
              </a:spcAft>
              <a:buClr>
                <a:schemeClr val="dk1"/>
              </a:buClr>
              <a:buSzPts val="3000"/>
              <a:buNone/>
              <a:defRPr sz="3000">
                <a:solidFill>
                  <a:schemeClr val="dk1"/>
                </a:solidFill>
              </a:defRPr>
            </a:lvl3pPr>
            <a:lvl4pPr lvl="3" rtl="0">
              <a:spcBef>
                <a:spcPts val="0"/>
              </a:spcBef>
              <a:spcAft>
                <a:spcPts val="0"/>
              </a:spcAft>
              <a:buClr>
                <a:schemeClr val="dk1"/>
              </a:buClr>
              <a:buSzPts val="3000"/>
              <a:buNone/>
              <a:defRPr sz="3000">
                <a:solidFill>
                  <a:schemeClr val="dk1"/>
                </a:solidFill>
              </a:defRPr>
            </a:lvl4pPr>
            <a:lvl5pPr lvl="4" rtl="0">
              <a:spcBef>
                <a:spcPts val="0"/>
              </a:spcBef>
              <a:spcAft>
                <a:spcPts val="0"/>
              </a:spcAft>
              <a:buClr>
                <a:schemeClr val="dk1"/>
              </a:buClr>
              <a:buSzPts val="3000"/>
              <a:buNone/>
              <a:defRPr sz="3000">
                <a:solidFill>
                  <a:schemeClr val="dk1"/>
                </a:solidFill>
              </a:defRPr>
            </a:lvl5pPr>
            <a:lvl6pPr lvl="5" rtl="0">
              <a:spcBef>
                <a:spcPts val="0"/>
              </a:spcBef>
              <a:spcAft>
                <a:spcPts val="0"/>
              </a:spcAft>
              <a:buClr>
                <a:schemeClr val="dk1"/>
              </a:buClr>
              <a:buSzPts val="3000"/>
              <a:buNone/>
              <a:defRPr sz="3000">
                <a:solidFill>
                  <a:schemeClr val="dk1"/>
                </a:solidFill>
              </a:defRPr>
            </a:lvl6pPr>
            <a:lvl7pPr lvl="6" rtl="0">
              <a:spcBef>
                <a:spcPts val="0"/>
              </a:spcBef>
              <a:spcAft>
                <a:spcPts val="0"/>
              </a:spcAft>
              <a:buClr>
                <a:schemeClr val="dk1"/>
              </a:buClr>
              <a:buSzPts val="3000"/>
              <a:buNone/>
              <a:defRPr sz="3000">
                <a:solidFill>
                  <a:schemeClr val="dk1"/>
                </a:solidFill>
              </a:defRPr>
            </a:lvl7pPr>
            <a:lvl8pPr lvl="7" rtl="0">
              <a:spcBef>
                <a:spcPts val="0"/>
              </a:spcBef>
              <a:spcAft>
                <a:spcPts val="0"/>
              </a:spcAft>
              <a:buClr>
                <a:schemeClr val="dk1"/>
              </a:buClr>
              <a:buSzPts val="3000"/>
              <a:buNone/>
              <a:defRPr sz="3000">
                <a:solidFill>
                  <a:schemeClr val="dk1"/>
                </a:solidFill>
              </a:defRPr>
            </a:lvl8pPr>
            <a:lvl9pPr lvl="8" rtl="0">
              <a:spcBef>
                <a:spcPts val="0"/>
              </a:spcBef>
              <a:spcAft>
                <a:spcPts val="0"/>
              </a:spcAft>
              <a:buClr>
                <a:schemeClr val="dk1"/>
              </a:buClr>
              <a:buSzPts val="3000"/>
              <a:buNone/>
              <a:defRPr sz="3000">
                <a:solidFill>
                  <a:schemeClr val="dk1"/>
                </a:solidFill>
              </a:defRPr>
            </a:lvl9pPr>
          </a:lstStyle>
          <a:p>
            <a:endParaRPr/>
          </a:p>
        </p:txBody>
      </p:sp>
      <p:sp>
        <p:nvSpPr>
          <p:cNvPr id="58" name="Google Shape;58;p13"/>
          <p:cNvSpPr txBox="1">
            <a:spLocks noGrp="1"/>
          </p:cNvSpPr>
          <p:nvPr>
            <p:ph type="title" idx="3" hasCustomPrompt="1"/>
          </p:nvPr>
        </p:nvSpPr>
        <p:spPr>
          <a:xfrm>
            <a:off x="1070650" y="2103525"/>
            <a:ext cx="538500" cy="7362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000"/>
              <a:buNone/>
              <a:defRPr sz="18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9" name="Google Shape;59;p13"/>
          <p:cNvSpPr txBox="1">
            <a:spLocks noGrp="1"/>
          </p:cNvSpPr>
          <p:nvPr>
            <p:ph type="subTitle" idx="4"/>
          </p:nvPr>
        </p:nvSpPr>
        <p:spPr>
          <a:xfrm>
            <a:off x="1609075" y="2103524"/>
            <a:ext cx="2607300" cy="7362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a:endParaRPr/>
          </a:p>
        </p:txBody>
      </p:sp>
      <p:sp>
        <p:nvSpPr>
          <p:cNvPr id="60" name="Google Shape;60;p13"/>
          <p:cNvSpPr txBox="1">
            <a:spLocks noGrp="1"/>
          </p:cNvSpPr>
          <p:nvPr>
            <p:ph type="title" idx="5" hasCustomPrompt="1"/>
          </p:nvPr>
        </p:nvSpPr>
        <p:spPr>
          <a:xfrm>
            <a:off x="1070650" y="2839750"/>
            <a:ext cx="538500" cy="7362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000"/>
              <a:buNone/>
              <a:defRPr sz="18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1" name="Google Shape;61;p13"/>
          <p:cNvSpPr txBox="1">
            <a:spLocks noGrp="1"/>
          </p:cNvSpPr>
          <p:nvPr>
            <p:ph type="subTitle" idx="6"/>
          </p:nvPr>
        </p:nvSpPr>
        <p:spPr>
          <a:xfrm>
            <a:off x="1609075" y="2839748"/>
            <a:ext cx="2607300" cy="7362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a:endParaRPr/>
          </a:p>
        </p:txBody>
      </p:sp>
      <p:sp>
        <p:nvSpPr>
          <p:cNvPr id="62" name="Google Shape;62;p13"/>
          <p:cNvSpPr txBox="1">
            <a:spLocks noGrp="1"/>
          </p:cNvSpPr>
          <p:nvPr>
            <p:ph type="title" idx="7" hasCustomPrompt="1"/>
          </p:nvPr>
        </p:nvSpPr>
        <p:spPr>
          <a:xfrm>
            <a:off x="1070650" y="3575950"/>
            <a:ext cx="538500" cy="7362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000"/>
              <a:buNone/>
              <a:defRPr sz="18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3" name="Google Shape;63;p13"/>
          <p:cNvSpPr txBox="1">
            <a:spLocks noGrp="1"/>
          </p:cNvSpPr>
          <p:nvPr>
            <p:ph type="subTitle" idx="8"/>
          </p:nvPr>
        </p:nvSpPr>
        <p:spPr>
          <a:xfrm>
            <a:off x="1609075" y="3575948"/>
            <a:ext cx="2607300" cy="7362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a:endParaRPr/>
          </a:p>
        </p:txBody>
      </p:sp>
      <p:sp>
        <p:nvSpPr>
          <p:cNvPr id="64" name="Google Shape;64;p13"/>
          <p:cNvSpPr txBox="1">
            <a:spLocks noGrp="1"/>
          </p:cNvSpPr>
          <p:nvPr>
            <p:ph type="title" idx="9" hasCustomPrompt="1"/>
          </p:nvPr>
        </p:nvSpPr>
        <p:spPr>
          <a:xfrm>
            <a:off x="4927449" y="1367325"/>
            <a:ext cx="538500" cy="7362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000"/>
              <a:buNone/>
              <a:defRPr sz="18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5" name="Google Shape;65;p13"/>
          <p:cNvSpPr txBox="1">
            <a:spLocks noGrp="1"/>
          </p:cNvSpPr>
          <p:nvPr>
            <p:ph type="subTitle" idx="13"/>
          </p:nvPr>
        </p:nvSpPr>
        <p:spPr>
          <a:xfrm>
            <a:off x="5465950" y="1367325"/>
            <a:ext cx="2607300" cy="7362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a:endParaRPr/>
          </a:p>
        </p:txBody>
      </p:sp>
      <p:sp>
        <p:nvSpPr>
          <p:cNvPr id="66" name="Google Shape;66;p13"/>
          <p:cNvSpPr txBox="1">
            <a:spLocks noGrp="1"/>
          </p:cNvSpPr>
          <p:nvPr>
            <p:ph type="title" idx="14" hasCustomPrompt="1"/>
          </p:nvPr>
        </p:nvSpPr>
        <p:spPr>
          <a:xfrm>
            <a:off x="4927449" y="2103522"/>
            <a:ext cx="538500" cy="7362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000"/>
              <a:buNone/>
              <a:defRPr sz="18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7" name="Google Shape;67;p13"/>
          <p:cNvSpPr txBox="1">
            <a:spLocks noGrp="1"/>
          </p:cNvSpPr>
          <p:nvPr>
            <p:ph type="subTitle" idx="15"/>
          </p:nvPr>
        </p:nvSpPr>
        <p:spPr>
          <a:xfrm>
            <a:off x="5465950" y="2103519"/>
            <a:ext cx="2607300" cy="7362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a:endParaRPr/>
          </a:p>
        </p:txBody>
      </p:sp>
      <p:sp>
        <p:nvSpPr>
          <p:cNvPr id="68" name="Google Shape;68;p13"/>
          <p:cNvSpPr txBox="1">
            <a:spLocks noGrp="1"/>
          </p:cNvSpPr>
          <p:nvPr>
            <p:ph type="title" idx="16" hasCustomPrompt="1"/>
          </p:nvPr>
        </p:nvSpPr>
        <p:spPr>
          <a:xfrm>
            <a:off x="4927449" y="2839728"/>
            <a:ext cx="538500" cy="7362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000"/>
              <a:buNone/>
              <a:defRPr sz="18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9" name="Google Shape;69;p13"/>
          <p:cNvSpPr txBox="1">
            <a:spLocks noGrp="1"/>
          </p:cNvSpPr>
          <p:nvPr>
            <p:ph type="subTitle" idx="17"/>
          </p:nvPr>
        </p:nvSpPr>
        <p:spPr>
          <a:xfrm>
            <a:off x="5465950" y="2839721"/>
            <a:ext cx="2607300" cy="7362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a:endParaRPr/>
          </a:p>
        </p:txBody>
      </p:sp>
      <p:sp>
        <p:nvSpPr>
          <p:cNvPr id="70" name="Google Shape;70;p13"/>
          <p:cNvSpPr txBox="1">
            <a:spLocks noGrp="1"/>
          </p:cNvSpPr>
          <p:nvPr>
            <p:ph type="title" idx="18" hasCustomPrompt="1"/>
          </p:nvPr>
        </p:nvSpPr>
        <p:spPr>
          <a:xfrm>
            <a:off x="4927449" y="3575925"/>
            <a:ext cx="538500" cy="7362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000"/>
              <a:buNone/>
              <a:defRPr sz="18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1" name="Google Shape;71;p13"/>
          <p:cNvSpPr txBox="1">
            <a:spLocks noGrp="1"/>
          </p:cNvSpPr>
          <p:nvPr>
            <p:ph type="subTitle" idx="19"/>
          </p:nvPr>
        </p:nvSpPr>
        <p:spPr>
          <a:xfrm>
            <a:off x="5465950" y="3575916"/>
            <a:ext cx="2607300" cy="7362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p:cSld name="BLANK_1_1">
    <p:bg>
      <p:bgPr>
        <a:solidFill>
          <a:schemeClr val="lt1"/>
        </a:solidFill>
        <a:effectLst/>
      </p:bgPr>
    </p:bg>
    <p:spTree>
      <p:nvGrpSpPr>
        <p:cNvPr id="1" name="Shape 72"/>
        <p:cNvGrpSpPr/>
        <p:nvPr/>
      </p:nvGrpSpPr>
      <p:grpSpPr>
        <a:xfrm>
          <a:off x="0" y="0"/>
          <a:ext cx="0" cy="0"/>
          <a:chOff x="0" y="0"/>
          <a:chExt cx="0" cy="0"/>
        </a:xfrm>
      </p:grpSpPr>
      <p:pic>
        <p:nvPicPr>
          <p:cNvPr id="73" name="Google Shape;73;p14"/>
          <p:cNvPicPr preferRelativeResize="0"/>
          <p:nvPr/>
        </p:nvPicPr>
        <p:blipFill rotWithShape="1">
          <a:blip r:embed="rId2">
            <a:alphaModFix/>
          </a:blip>
          <a:srcRect l="-6643" t="13471" r="27548" b="-35825"/>
          <a:stretch/>
        </p:blipFill>
        <p:spPr>
          <a:xfrm>
            <a:off x="5819050" y="0"/>
            <a:ext cx="3324950" cy="5143500"/>
          </a:xfrm>
          <a:prstGeom prst="rect">
            <a:avLst/>
          </a:prstGeom>
          <a:noFill/>
          <a:ln>
            <a:noFill/>
          </a:ln>
        </p:spPr>
      </p:pic>
      <p:pic>
        <p:nvPicPr>
          <p:cNvPr id="74" name="Google Shape;74;p14"/>
          <p:cNvPicPr preferRelativeResize="0"/>
          <p:nvPr/>
        </p:nvPicPr>
        <p:blipFill rotWithShape="1">
          <a:blip r:embed="rId2">
            <a:alphaModFix/>
          </a:blip>
          <a:srcRect l="-235242" t="44962" r="44460" b="-108521"/>
          <a:stretch/>
        </p:blipFill>
        <p:spPr>
          <a:xfrm rot="10800000">
            <a:off x="-10150" y="0"/>
            <a:ext cx="9154150" cy="5148375"/>
          </a:xfrm>
          <a:prstGeom prst="rect">
            <a:avLst/>
          </a:prstGeom>
          <a:noFill/>
          <a:ln>
            <a:noFill/>
          </a:ln>
        </p:spPr>
      </p:pic>
      <p:sp>
        <p:nvSpPr>
          <p:cNvPr id="75" name="Google Shape;75;p14"/>
          <p:cNvSpPr txBox="1">
            <a:spLocks noGrp="1"/>
          </p:cNvSpPr>
          <p:nvPr>
            <p:ph type="subTitle" idx="1"/>
          </p:nvPr>
        </p:nvSpPr>
        <p:spPr>
          <a:xfrm>
            <a:off x="715100" y="1503175"/>
            <a:ext cx="5930100" cy="2005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500"/>
              <a:buNone/>
              <a:defRPr sz="3000"/>
            </a:lvl1pPr>
            <a:lvl2pPr lvl="1" algn="ctr" rtl="0">
              <a:lnSpc>
                <a:spcPct val="100000"/>
              </a:lnSpc>
              <a:spcBef>
                <a:spcPts val="0"/>
              </a:spcBef>
              <a:spcAft>
                <a:spcPts val="0"/>
              </a:spcAft>
              <a:buSzPts val="2500"/>
              <a:buNone/>
              <a:defRPr sz="2500"/>
            </a:lvl2pPr>
            <a:lvl3pPr lvl="2" algn="ctr" rtl="0">
              <a:lnSpc>
                <a:spcPct val="100000"/>
              </a:lnSpc>
              <a:spcBef>
                <a:spcPts val="0"/>
              </a:spcBef>
              <a:spcAft>
                <a:spcPts val="0"/>
              </a:spcAft>
              <a:buSzPts val="2500"/>
              <a:buNone/>
              <a:defRPr sz="2500"/>
            </a:lvl3pPr>
            <a:lvl4pPr lvl="3" algn="ctr" rtl="0">
              <a:lnSpc>
                <a:spcPct val="100000"/>
              </a:lnSpc>
              <a:spcBef>
                <a:spcPts val="0"/>
              </a:spcBef>
              <a:spcAft>
                <a:spcPts val="0"/>
              </a:spcAft>
              <a:buSzPts val="2500"/>
              <a:buNone/>
              <a:defRPr sz="2500"/>
            </a:lvl4pPr>
            <a:lvl5pPr lvl="4" algn="ctr" rtl="0">
              <a:lnSpc>
                <a:spcPct val="100000"/>
              </a:lnSpc>
              <a:spcBef>
                <a:spcPts val="0"/>
              </a:spcBef>
              <a:spcAft>
                <a:spcPts val="0"/>
              </a:spcAft>
              <a:buSzPts val="2500"/>
              <a:buNone/>
              <a:defRPr sz="2500"/>
            </a:lvl5pPr>
            <a:lvl6pPr lvl="5" algn="ctr" rtl="0">
              <a:lnSpc>
                <a:spcPct val="100000"/>
              </a:lnSpc>
              <a:spcBef>
                <a:spcPts val="0"/>
              </a:spcBef>
              <a:spcAft>
                <a:spcPts val="0"/>
              </a:spcAft>
              <a:buSzPts val="2500"/>
              <a:buNone/>
              <a:defRPr sz="2500"/>
            </a:lvl6pPr>
            <a:lvl7pPr lvl="6" algn="ctr" rtl="0">
              <a:lnSpc>
                <a:spcPct val="100000"/>
              </a:lnSpc>
              <a:spcBef>
                <a:spcPts val="0"/>
              </a:spcBef>
              <a:spcAft>
                <a:spcPts val="0"/>
              </a:spcAft>
              <a:buSzPts val="2500"/>
              <a:buNone/>
              <a:defRPr sz="2500"/>
            </a:lvl7pPr>
            <a:lvl8pPr lvl="7" algn="ctr" rtl="0">
              <a:lnSpc>
                <a:spcPct val="100000"/>
              </a:lnSpc>
              <a:spcBef>
                <a:spcPts val="0"/>
              </a:spcBef>
              <a:spcAft>
                <a:spcPts val="0"/>
              </a:spcAft>
              <a:buSzPts val="2500"/>
              <a:buNone/>
              <a:defRPr sz="2500"/>
            </a:lvl8pPr>
            <a:lvl9pPr lvl="8" algn="ctr" rtl="0">
              <a:lnSpc>
                <a:spcPct val="100000"/>
              </a:lnSpc>
              <a:spcBef>
                <a:spcPts val="0"/>
              </a:spcBef>
              <a:spcAft>
                <a:spcPts val="0"/>
              </a:spcAft>
              <a:buSzPts val="2500"/>
              <a:buNone/>
              <a:defRPr sz="2500"/>
            </a:lvl9pPr>
          </a:lstStyle>
          <a:p>
            <a:endParaRPr/>
          </a:p>
        </p:txBody>
      </p:sp>
      <p:sp>
        <p:nvSpPr>
          <p:cNvPr id="76" name="Google Shape;76;p14"/>
          <p:cNvSpPr txBox="1">
            <a:spLocks noGrp="1"/>
          </p:cNvSpPr>
          <p:nvPr>
            <p:ph type="subTitle" idx="2"/>
          </p:nvPr>
        </p:nvSpPr>
        <p:spPr>
          <a:xfrm>
            <a:off x="715100" y="3965300"/>
            <a:ext cx="5930100" cy="4560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p:cSld name="CUSTOM">
    <p:bg>
      <p:bgPr>
        <a:solidFill>
          <a:schemeClr val="lt1"/>
        </a:solidFill>
        <a:effectLst/>
      </p:bgPr>
    </p:bg>
    <p:spTree>
      <p:nvGrpSpPr>
        <p:cNvPr id="1" name="Shape 77"/>
        <p:cNvGrpSpPr/>
        <p:nvPr/>
      </p:nvGrpSpPr>
      <p:grpSpPr>
        <a:xfrm>
          <a:off x="0" y="0"/>
          <a:ext cx="0" cy="0"/>
          <a:chOff x="0" y="0"/>
          <a:chExt cx="0" cy="0"/>
        </a:xfrm>
      </p:grpSpPr>
      <p:pic>
        <p:nvPicPr>
          <p:cNvPr id="78" name="Google Shape;78;p15"/>
          <p:cNvPicPr preferRelativeResize="0"/>
          <p:nvPr/>
        </p:nvPicPr>
        <p:blipFill rotWithShape="1">
          <a:blip r:embed="rId2">
            <a:alphaModFix/>
          </a:blip>
          <a:srcRect l="-19689" t="41478" r="19690" b="2272"/>
          <a:stretch/>
        </p:blipFill>
        <p:spPr>
          <a:xfrm rot="10800000" flipH="1">
            <a:off x="0" y="-2285"/>
            <a:ext cx="9144000" cy="5148070"/>
          </a:xfrm>
          <a:prstGeom prst="rect">
            <a:avLst/>
          </a:prstGeom>
          <a:noFill/>
          <a:ln>
            <a:noFill/>
          </a:ln>
        </p:spPr>
      </p:pic>
      <p:sp>
        <p:nvSpPr>
          <p:cNvPr id="79" name="Google Shape;79;p15"/>
          <p:cNvSpPr txBox="1">
            <a:spLocks noGrp="1"/>
          </p:cNvSpPr>
          <p:nvPr>
            <p:ph type="title"/>
          </p:nvPr>
        </p:nvSpPr>
        <p:spPr>
          <a:xfrm>
            <a:off x="715100" y="2259575"/>
            <a:ext cx="4276800" cy="23172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Clr>
                <a:schemeClr val="dk1"/>
              </a:buClr>
              <a:buSzPts val="2500"/>
              <a:buNone/>
              <a:defRPr sz="7000">
                <a:solidFill>
                  <a:schemeClr val="dk1"/>
                </a:solidFill>
              </a:defRPr>
            </a:lvl1pPr>
            <a:lvl2pPr lvl="1" rtl="0">
              <a:spcBef>
                <a:spcPts val="0"/>
              </a:spcBef>
              <a:spcAft>
                <a:spcPts val="0"/>
              </a:spcAft>
              <a:buClr>
                <a:schemeClr val="dk1"/>
              </a:buClr>
              <a:buSzPts val="2500"/>
              <a:buNone/>
              <a:defRPr sz="2500">
                <a:solidFill>
                  <a:schemeClr val="dk1"/>
                </a:solidFill>
              </a:defRPr>
            </a:lvl2pPr>
            <a:lvl3pPr lvl="2" rtl="0">
              <a:spcBef>
                <a:spcPts val="0"/>
              </a:spcBef>
              <a:spcAft>
                <a:spcPts val="0"/>
              </a:spcAft>
              <a:buClr>
                <a:schemeClr val="dk1"/>
              </a:buClr>
              <a:buSzPts val="2500"/>
              <a:buNone/>
              <a:defRPr sz="2500">
                <a:solidFill>
                  <a:schemeClr val="dk1"/>
                </a:solidFill>
              </a:defRPr>
            </a:lvl3pPr>
            <a:lvl4pPr lvl="3" rtl="0">
              <a:spcBef>
                <a:spcPts val="0"/>
              </a:spcBef>
              <a:spcAft>
                <a:spcPts val="0"/>
              </a:spcAft>
              <a:buClr>
                <a:schemeClr val="dk1"/>
              </a:buClr>
              <a:buSzPts val="2500"/>
              <a:buNone/>
              <a:defRPr sz="2500">
                <a:solidFill>
                  <a:schemeClr val="dk1"/>
                </a:solidFill>
              </a:defRPr>
            </a:lvl4pPr>
            <a:lvl5pPr lvl="4" rtl="0">
              <a:spcBef>
                <a:spcPts val="0"/>
              </a:spcBef>
              <a:spcAft>
                <a:spcPts val="0"/>
              </a:spcAft>
              <a:buClr>
                <a:schemeClr val="dk1"/>
              </a:buClr>
              <a:buSzPts val="2500"/>
              <a:buNone/>
              <a:defRPr sz="2500">
                <a:solidFill>
                  <a:schemeClr val="dk1"/>
                </a:solidFill>
              </a:defRPr>
            </a:lvl5pPr>
            <a:lvl6pPr lvl="5" rtl="0">
              <a:spcBef>
                <a:spcPts val="0"/>
              </a:spcBef>
              <a:spcAft>
                <a:spcPts val="0"/>
              </a:spcAft>
              <a:buClr>
                <a:schemeClr val="dk1"/>
              </a:buClr>
              <a:buSzPts val="2500"/>
              <a:buNone/>
              <a:defRPr sz="2500">
                <a:solidFill>
                  <a:schemeClr val="dk1"/>
                </a:solidFill>
              </a:defRPr>
            </a:lvl6pPr>
            <a:lvl7pPr lvl="6" rtl="0">
              <a:spcBef>
                <a:spcPts val="0"/>
              </a:spcBef>
              <a:spcAft>
                <a:spcPts val="0"/>
              </a:spcAft>
              <a:buClr>
                <a:schemeClr val="dk1"/>
              </a:buClr>
              <a:buSzPts val="2500"/>
              <a:buNone/>
              <a:defRPr sz="2500">
                <a:solidFill>
                  <a:schemeClr val="dk1"/>
                </a:solidFill>
              </a:defRPr>
            </a:lvl7pPr>
            <a:lvl8pPr lvl="7" rtl="0">
              <a:spcBef>
                <a:spcPts val="0"/>
              </a:spcBef>
              <a:spcAft>
                <a:spcPts val="0"/>
              </a:spcAft>
              <a:buClr>
                <a:schemeClr val="dk1"/>
              </a:buClr>
              <a:buSzPts val="2500"/>
              <a:buNone/>
              <a:defRPr sz="2500">
                <a:solidFill>
                  <a:schemeClr val="dk1"/>
                </a:solidFill>
              </a:defRPr>
            </a:lvl8pPr>
            <a:lvl9pPr lvl="8" rtl="0">
              <a:spcBef>
                <a:spcPts val="0"/>
              </a:spcBef>
              <a:spcAft>
                <a:spcPts val="0"/>
              </a:spcAft>
              <a:buClr>
                <a:schemeClr val="dk1"/>
              </a:buClr>
              <a:buSzPts val="2500"/>
              <a:buNone/>
              <a:defRPr sz="2500">
                <a:solidFill>
                  <a:schemeClr val="dk1"/>
                </a:solidFill>
              </a:defRPr>
            </a:lvl9pPr>
          </a:lstStyle>
          <a:p>
            <a:endParaRPr/>
          </a:p>
        </p:txBody>
      </p:sp>
      <p:sp>
        <p:nvSpPr>
          <p:cNvPr id="80" name="Google Shape;80;p15"/>
          <p:cNvSpPr txBox="1">
            <a:spLocks noGrp="1"/>
          </p:cNvSpPr>
          <p:nvPr>
            <p:ph type="body" idx="1"/>
          </p:nvPr>
        </p:nvSpPr>
        <p:spPr>
          <a:xfrm>
            <a:off x="4572000" y="535000"/>
            <a:ext cx="3856500" cy="809100"/>
          </a:xfrm>
          <a:prstGeom prst="rect">
            <a:avLst/>
          </a:prstGeom>
          <a:ln>
            <a:noFill/>
          </a:ln>
        </p:spPr>
        <p:txBody>
          <a:bodyPr spcFirstLastPara="1" wrap="square" lIns="91425" tIns="91425" rIns="91425" bIns="91425" anchor="t" anchorCtr="0">
            <a:noAutofit/>
          </a:bodyPr>
          <a:lstStyle>
            <a:lvl1pPr marL="457200" lvl="0" indent="-304800" rtl="0">
              <a:lnSpc>
                <a:spcPct val="100000"/>
              </a:lnSpc>
              <a:spcBef>
                <a:spcPts val="0"/>
              </a:spcBef>
              <a:spcAft>
                <a:spcPts val="0"/>
              </a:spcAft>
              <a:buClr>
                <a:schemeClr val="dk1"/>
              </a:buClr>
              <a:buSzPts val="1200"/>
              <a:buChar char="●"/>
              <a:defRPr sz="1400">
                <a:solidFill>
                  <a:schemeClr val="dk1"/>
                </a:solidFill>
              </a:defRPr>
            </a:lvl1pPr>
            <a:lvl2pPr marL="914400" lvl="1" indent="-304800" rtl="0">
              <a:lnSpc>
                <a:spcPct val="100000"/>
              </a:lnSpc>
              <a:spcBef>
                <a:spcPts val="0"/>
              </a:spcBef>
              <a:spcAft>
                <a:spcPts val="0"/>
              </a:spcAft>
              <a:buClr>
                <a:schemeClr val="dk1"/>
              </a:buClr>
              <a:buSzPts val="1200"/>
              <a:buChar char="○"/>
              <a:defRPr sz="1200">
                <a:solidFill>
                  <a:schemeClr val="dk1"/>
                </a:solidFill>
              </a:defRPr>
            </a:lvl2pPr>
            <a:lvl3pPr marL="1371600" lvl="2" indent="-304800" rtl="0">
              <a:lnSpc>
                <a:spcPct val="100000"/>
              </a:lnSpc>
              <a:spcBef>
                <a:spcPts val="0"/>
              </a:spcBef>
              <a:spcAft>
                <a:spcPts val="0"/>
              </a:spcAft>
              <a:buClr>
                <a:schemeClr val="dk1"/>
              </a:buClr>
              <a:buSzPts val="1200"/>
              <a:buChar char="■"/>
              <a:defRPr sz="1200">
                <a:solidFill>
                  <a:schemeClr val="dk1"/>
                </a:solidFill>
              </a:defRPr>
            </a:lvl3pPr>
            <a:lvl4pPr marL="1828800" lvl="3" indent="-304800" rtl="0">
              <a:lnSpc>
                <a:spcPct val="100000"/>
              </a:lnSpc>
              <a:spcBef>
                <a:spcPts val="0"/>
              </a:spcBef>
              <a:spcAft>
                <a:spcPts val="0"/>
              </a:spcAft>
              <a:buClr>
                <a:schemeClr val="dk1"/>
              </a:buClr>
              <a:buSzPts val="1200"/>
              <a:buChar char="●"/>
              <a:defRPr sz="1200">
                <a:solidFill>
                  <a:schemeClr val="dk1"/>
                </a:solidFill>
              </a:defRPr>
            </a:lvl4pPr>
            <a:lvl5pPr marL="2286000" lvl="4" indent="-304800" rtl="0">
              <a:lnSpc>
                <a:spcPct val="100000"/>
              </a:lnSpc>
              <a:spcBef>
                <a:spcPts val="0"/>
              </a:spcBef>
              <a:spcAft>
                <a:spcPts val="0"/>
              </a:spcAft>
              <a:buClr>
                <a:schemeClr val="dk1"/>
              </a:buClr>
              <a:buSzPts val="1200"/>
              <a:buChar char="○"/>
              <a:defRPr sz="1200">
                <a:solidFill>
                  <a:schemeClr val="dk1"/>
                </a:solidFill>
              </a:defRPr>
            </a:lvl5pPr>
            <a:lvl6pPr marL="2743200" lvl="5" indent="-304800" rtl="0">
              <a:lnSpc>
                <a:spcPct val="100000"/>
              </a:lnSpc>
              <a:spcBef>
                <a:spcPts val="0"/>
              </a:spcBef>
              <a:spcAft>
                <a:spcPts val="0"/>
              </a:spcAft>
              <a:buClr>
                <a:schemeClr val="dk1"/>
              </a:buClr>
              <a:buSzPts val="1200"/>
              <a:buChar char="■"/>
              <a:defRPr sz="1200">
                <a:solidFill>
                  <a:schemeClr val="dk1"/>
                </a:solidFill>
              </a:defRPr>
            </a:lvl6pPr>
            <a:lvl7pPr marL="3200400" lvl="6" indent="-304800" rtl="0">
              <a:lnSpc>
                <a:spcPct val="100000"/>
              </a:lnSpc>
              <a:spcBef>
                <a:spcPts val="0"/>
              </a:spcBef>
              <a:spcAft>
                <a:spcPts val="0"/>
              </a:spcAft>
              <a:buClr>
                <a:schemeClr val="dk1"/>
              </a:buClr>
              <a:buSzPts val="1200"/>
              <a:buChar char="●"/>
              <a:defRPr sz="1200">
                <a:solidFill>
                  <a:schemeClr val="dk1"/>
                </a:solidFill>
              </a:defRPr>
            </a:lvl7pPr>
            <a:lvl8pPr marL="3657600" lvl="7" indent="-304800" rtl="0">
              <a:lnSpc>
                <a:spcPct val="100000"/>
              </a:lnSpc>
              <a:spcBef>
                <a:spcPts val="0"/>
              </a:spcBef>
              <a:spcAft>
                <a:spcPts val="0"/>
              </a:spcAft>
              <a:buClr>
                <a:schemeClr val="dk1"/>
              </a:buClr>
              <a:buSzPts val="1200"/>
              <a:buChar char="○"/>
              <a:defRPr sz="1200">
                <a:solidFill>
                  <a:schemeClr val="dk1"/>
                </a:solidFill>
              </a:defRPr>
            </a:lvl8pPr>
            <a:lvl9pPr marL="4114800" lvl="8" indent="-304800" rtl="0">
              <a:lnSpc>
                <a:spcPct val="100000"/>
              </a:lnSpc>
              <a:spcBef>
                <a:spcPts val="0"/>
              </a:spcBef>
              <a:spcAft>
                <a:spcPts val="0"/>
              </a:spcAft>
              <a:buClr>
                <a:schemeClr val="dk1"/>
              </a:buClr>
              <a:buSzPts val="1200"/>
              <a:buChar char="■"/>
              <a:defRPr sz="1200">
                <a:solidFill>
                  <a:schemeClr val="dk1"/>
                </a:solidFil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ext 1">
  <p:cSld name="CUSTOM_2">
    <p:bg>
      <p:bgPr>
        <a:solidFill>
          <a:schemeClr val="lt1"/>
        </a:solidFill>
        <a:effectLst/>
      </p:bgPr>
    </p:bg>
    <p:spTree>
      <p:nvGrpSpPr>
        <p:cNvPr id="1" name="Shape 81"/>
        <p:cNvGrpSpPr/>
        <p:nvPr/>
      </p:nvGrpSpPr>
      <p:grpSpPr>
        <a:xfrm>
          <a:off x="0" y="0"/>
          <a:ext cx="0" cy="0"/>
          <a:chOff x="0" y="0"/>
          <a:chExt cx="0" cy="0"/>
        </a:xfrm>
      </p:grpSpPr>
      <p:pic>
        <p:nvPicPr>
          <p:cNvPr id="82" name="Google Shape;82;p16"/>
          <p:cNvPicPr preferRelativeResize="0"/>
          <p:nvPr/>
        </p:nvPicPr>
        <p:blipFill rotWithShape="1">
          <a:blip r:embed="rId2">
            <a:alphaModFix/>
          </a:blip>
          <a:srcRect l="7043" t="47434" r="-48486" b="-26994"/>
          <a:stretch/>
        </p:blipFill>
        <p:spPr>
          <a:xfrm rot="10800000" flipH="1">
            <a:off x="-12" y="-2285"/>
            <a:ext cx="9144000" cy="5148070"/>
          </a:xfrm>
          <a:prstGeom prst="rect">
            <a:avLst/>
          </a:prstGeom>
          <a:noFill/>
          <a:ln>
            <a:noFill/>
          </a:ln>
        </p:spPr>
      </p:pic>
      <p:sp>
        <p:nvSpPr>
          <p:cNvPr id="83" name="Google Shape;83;p16"/>
          <p:cNvSpPr txBox="1">
            <a:spLocks noGrp="1"/>
          </p:cNvSpPr>
          <p:nvPr>
            <p:ph type="title"/>
          </p:nvPr>
        </p:nvSpPr>
        <p:spPr>
          <a:xfrm>
            <a:off x="715100" y="1931850"/>
            <a:ext cx="3704400" cy="548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chemeClr val="dk1"/>
              </a:buClr>
              <a:buSzPts val="2500"/>
              <a:buNone/>
              <a:defRPr sz="2500">
                <a:solidFill>
                  <a:schemeClr val="dk1"/>
                </a:solidFill>
              </a:defRPr>
            </a:lvl1pPr>
            <a:lvl2pPr lvl="1" rtl="0">
              <a:spcBef>
                <a:spcPts val="0"/>
              </a:spcBef>
              <a:spcAft>
                <a:spcPts val="0"/>
              </a:spcAft>
              <a:buClr>
                <a:schemeClr val="dk1"/>
              </a:buClr>
              <a:buSzPts val="2500"/>
              <a:buNone/>
              <a:defRPr sz="2500">
                <a:solidFill>
                  <a:schemeClr val="dk1"/>
                </a:solidFill>
              </a:defRPr>
            </a:lvl2pPr>
            <a:lvl3pPr lvl="2" rtl="0">
              <a:spcBef>
                <a:spcPts val="0"/>
              </a:spcBef>
              <a:spcAft>
                <a:spcPts val="0"/>
              </a:spcAft>
              <a:buClr>
                <a:schemeClr val="dk1"/>
              </a:buClr>
              <a:buSzPts val="2500"/>
              <a:buNone/>
              <a:defRPr sz="2500">
                <a:solidFill>
                  <a:schemeClr val="dk1"/>
                </a:solidFill>
              </a:defRPr>
            </a:lvl3pPr>
            <a:lvl4pPr lvl="3" rtl="0">
              <a:spcBef>
                <a:spcPts val="0"/>
              </a:spcBef>
              <a:spcAft>
                <a:spcPts val="0"/>
              </a:spcAft>
              <a:buClr>
                <a:schemeClr val="dk1"/>
              </a:buClr>
              <a:buSzPts val="2500"/>
              <a:buNone/>
              <a:defRPr sz="2500">
                <a:solidFill>
                  <a:schemeClr val="dk1"/>
                </a:solidFill>
              </a:defRPr>
            </a:lvl4pPr>
            <a:lvl5pPr lvl="4" rtl="0">
              <a:spcBef>
                <a:spcPts val="0"/>
              </a:spcBef>
              <a:spcAft>
                <a:spcPts val="0"/>
              </a:spcAft>
              <a:buClr>
                <a:schemeClr val="dk1"/>
              </a:buClr>
              <a:buSzPts val="2500"/>
              <a:buNone/>
              <a:defRPr sz="2500">
                <a:solidFill>
                  <a:schemeClr val="dk1"/>
                </a:solidFill>
              </a:defRPr>
            </a:lvl5pPr>
            <a:lvl6pPr lvl="5" rtl="0">
              <a:spcBef>
                <a:spcPts val="0"/>
              </a:spcBef>
              <a:spcAft>
                <a:spcPts val="0"/>
              </a:spcAft>
              <a:buClr>
                <a:schemeClr val="dk1"/>
              </a:buClr>
              <a:buSzPts val="2500"/>
              <a:buNone/>
              <a:defRPr sz="2500">
                <a:solidFill>
                  <a:schemeClr val="dk1"/>
                </a:solidFill>
              </a:defRPr>
            </a:lvl6pPr>
            <a:lvl7pPr lvl="6" rtl="0">
              <a:spcBef>
                <a:spcPts val="0"/>
              </a:spcBef>
              <a:spcAft>
                <a:spcPts val="0"/>
              </a:spcAft>
              <a:buClr>
                <a:schemeClr val="dk1"/>
              </a:buClr>
              <a:buSzPts val="2500"/>
              <a:buNone/>
              <a:defRPr sz="2500">
                <a:solidFill>
                  <a:schemeClr val="dk1"/>
                </a:solidFill>
              </a:defRPr>
            </a:lvl7pPr>
            <a:lvl8pPr lvl="7" rtl="0">
              <a:spcBef>
                <a:spcPts val="0"/>
              </a:spcBef>
              <a:spcAft>
                <a:spcPts val="0"/>
              </a:spcAft>
              <a:buClr>
                <a:schemeClr val="dk1"/>
              </a:buClr>
              <a:buSzPts val="2500"/>
              <a:buNone/>
              <a:defRPr sz="2500">
                <a:solidFill>
                  <a:schemeClr val="dk1"/>
                </a:solidFill>
              </a:defRPr>
            </a:lvl8pPr>
            <a:lvl9pPr lvl="8" rtl="0">
              <a:spcBef>
                <a:spcPts val="0"/>
              </a:spcBef>
              <a:spcAft>
                <a:spcPts val="0"/>
              </a:spcAft>
              <a:buClr>
                <a:schemeClr val="dk1"/>
              </a:buClr>
              <a:buSzPts val="2500"/>
              <a:buNone/>
              <a:defRPr sz="2500">
                <a:solidFill>
                  <a:schemeClr val="dk1"/>
                </a:solidFill>
              </a:defRPr>
            </a:lvl9pPr>
          </a:lstStyle>
          <a:p>
            <a:endParaRPr/>
          </a:p>
        </p:txBody>
      </p:sp>
      <p:sp>
        <p:nvSpPr>
          <p:cNvPr id="84" name="Google Shape;84;p16"/>
          <p:cNvSpPr txBox="1">
            <a:spLocks noGrp="1"/>
          </p:cNvSpPr>
          <p:nvPr>
            <p:ph type="body" idx="1"/>
          </p:nvPr>
        </p:nvSpPr>
        <p:spPr>
          <a:xfrm>
            <a:off x="715100" y="2480550"/>
            <a:ext cx="3704400" cy="731100"/>
          </a:xfrm>
          <a:prstGeom prst="rect">
            <a:avLst/>
          </a:prstGeom>
          <a:ln>
            <a:noFill/>
          </a:ln>
        </p:spPr>
        <p:txBody>
          <a:bodyPr spcFirstLastPara="1" wrap="square" lIns="91425" tIns="91425" rIns="91425" bIns="91425" anchor="t" anchorCtr="0">
            <a:noAutofit/>
          </a:bodyPr>
          <a:lstStyle>
            <a:lvl1pPr marL="457200" lvl="0" indent="-304800" rtl="0">
              <a:lnSpc>
                <a:spcPct val="100000"/>
              </a:lnSpc>
              <a:spcBef>
                <a:spcPts val="0"/>
              </a:spcBef>
              <a:spcAft>
                <a:spcPts val="0"/>
              </a:spcAft>
              <a:buClr>
                <a:schemeClr val="dk1"/>
              </a:buClr>
              <a:buSzPts val="1200"/>
              <a:buChar char="●"/>
              <a:defRPr sz="1200">
                <a:solidFill>
                  <a:schemeClr val="dk1"/>
                </a:solidFill>
              </a:defRPr>
            </a:lvl1pPr>
            <a:lvl2pPr marL="914400" lvl="1" indent="-304800" rtl="0">
              <a:lnSpc>
                <a:spcPct val="100000"/>
              </a:lnSpc>
              <a:spcBef>
                <a:spcPts val="0"/>
              </a:spcBef>
              <a:spcAft>
                <a:spcPts val="0"/>
              </a:spcAft>
              <a:buClr>
                <a:schemeClr val="dk1"/>
              </a:buClr>
              <a:buSzPts val="1200"/>
              <a:buChar char="○"/>
              <a:defRPr sz="1200">
                <a:solidFill>
                  <a:schemeClr val="dk1"/>
                </a:solidFill>
              </a:defRPr>
            </a:lvl2pPr>
            <a:lvl3pPr marL="1371600" lvl="2" indent="-304800" rtl="0">
              <a:lnSpc>
                <a:spcPct val="100000"/>
              </a:lnSpc>
              <a:spcBef>
                <a:spcPts val="0"/>
              </a:spcBef>
              <a:spcAft>
                <a:spcPts val="0"/>
              </a:spcAft>
              <a:buClr>
                <a:schemeClr val="dk1"/>
              </a:buClr>
              <a:buSzPts val="1200"/>
              <a:buChar char="■"/>
              <a:defRPr sz="1200">
                <a:solidFill>
                  <a:schemeClr val="dk1"/>
                </a:solidFill>
              </a:defRPr>
            </a:lvl3pPr>
            <a:lvl4pPr marL="1828800" lvl="3" indent="-304800" rtl="0">
              <a:lnSpc>
                <a:spcPct val="100000"/>
              </a:lnSpc>
              <a:spcBef>
                <a:spcPts val="0"/>
              </a:spcBef>
              <a:spcAft>
                <a:spcPts val="0"/>
              </a:spcAft>
              <a:buClr>
                <a:schemeClr val="dk1"/>
              </a:buClr>
              <a:buSzPts val="1200"/>
              <a:buChar char="●"/>
              <a:defRPr sz="1200">
                <a:solidFill>
                  <a:schemeClr val="dk1"/>
                </a:solidFill>
              </a:defRPr>
            </a:lvl4pPr>
            <a:lvl5pPr marL="2286000" lvl="4" indent="-304800" rtl="0">
              <a:lnSpc>
                <a:spcPct val="100000"/>
              </a:lnSpc>
              <a:spcBef>
                <a:spcPts val="0"/>
              </a:spcBef>
              <a:spcAft>
                <a:spcPts val="0"/>
              </a:spcAft>
              <a:buClr>
                <a:schemeClr val="dk1"/>
              </a:buClr>
              <a:buSzPts val="1200"/>
              <a:buChar char="○"/>
              <a:defRPr sz="1200">
                <a:solidFill>
                  <a:schemeClr val="dk1"/>
                </a:solidFill>
              </a:defRPr>
            </a:lvl5pPr>
            <a:lvl6pPr marL="2743200" lvl="5" indent="-304800" rtl="0">
              <a:lnSpc>
                <a:spcPct val="100000"/>
              </a:lnSpc>
              <a:spcBef>
                <a:spcPts val="0"/>
              </a:spcBef>
              <a:spcAft>
                <a:spcPts val="0"/>
              </a:spcAft>
              <a:buClr>
                <a:schemeClr val="dk1"/>
              </a:buClr>
              <a:buSzPts val="1200"/>
              <a:buChar char="■"/>
              <a:defRPr sz="1200">
                <a:solidFill>
                  <a:schemeClr val="dk1"/>
                </a:solidFill>
              </a:defRPr>
            </a:lvl6pPr>
            <a:lvl7pPr marL="3200400" lvl="6" indent="-304800" rtl="0">
              <a:lnSpc>
                <a:spcPct val="100000"/>
              </a:lnSpc>
              <a:spcBef>
                <a:spcPts val="0"/>
              </a:spcBef>
              <a:spcAft>
                <a:spcPts val="0"/>
              </a:spcAft>
              <a:buClr>
                <a:schemeClr val="dk1"/>
              </a:buClr>
              <a:buSzPts val="1200"/>
              <a:buChar char="●"/>
              <a:defRPr sz="1200">
                <a:solidFill>
                  <a:schemeClr val="dk1"/>
                </a:solidFill>
              </a:defRPr>
            </a:lvl7pPr>
            <a:lvl8pPr marL="3657600" lvl="7" indent="-304800" rtl="0">
              <a:lnSpc>
                <a:spcPct val="100000"/>
              </a:lnSpc>
              <a:spcBef>
                <a:spcPts val="0"/>
              </a:spcBef>
              <a:spcAft>
                <a:spcPts val="0"/>
              </a:spcAft>
              <a:buClr>
                <a:schemeClr val="dk1"/>
              </a:buClr>
              <a:buSzPts val="1200"/>
              <a:buChar char="○"/>
              <a:defRPr sz="1200">
                <a:solidFill>
                  <a:schemeClr val="dk1"/>
                </a:solidFill>
              </a:defRPr>
            </a:lvl8pPr>
            <a:lvl9pPr marL="4114800" lvl="8" indent="-304800" rtl="0">
              <a:lnSpc>
                <a:spcPct val="100000"/>
              </a:lnSpc>
              <a:spcBef>
                <a:spcPts val="0"/>
              </a:spcBef>
              <a:spcAft>
                <a:spcPts val="0"/>
              </a:spcAft>
              <a:buClr>
                <a:schemeClr val="dk1"/>
              </a:buClr>
              <a:buSzPts val="1200"/>
              <a:buChar char="■"/>
              <a:defRPr sz="1200">
                <a:solidFill>
                  <a:schemeClr val="dk1"/>
                </a:solidFil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ext 2">
  <p:cSld name="CUSTOM_2_1">
    <p:bg>
      <p:bgPr>
        <a:solidFill>
          <a:schemeClr val="lt1"/>
        </a:solidFill>
        <a:effectLst/>
      </p:bgPr>
    </p:bg>
    <p:spTree>
      <p:nvGrpSpPr>
        <p:cNvPr id="1" name="Shape 85"/>
        <p:cNvGrpSpPr/>
        <p:nvPr/>
      </p:nvGrpSpPr>
      <p:grpSpPr>
        <a:xfrm>
          <a:off x="0" y="0"/>
          <a:ext cx="0" cy="0"/>
          <a:chOff x="0" y="0"/>
          <a:chExt cx="0" cy="0"/>
        </a:xfrm>
      </p:grpSpPr>
      <p:pic>
        <p:nvPicPr>
          <p:cNvPr id="86" name="Google Shape;86;p17"/>
          <p:cNvPicPr preferRelativeResize="0"/>
          <p:nvPr/>
        </p:nvPicPr>
        <p:blipFill rotWithShape="1">
          <a:blip r:embed="rId2">
            <a:alphaModFix/>
          </a:blip>
          <a:srcRect l="-50000" t="49600" r="50000" b="-5849"/>
          <a:stretch/>
        </p:blipFill>
        <p:spPr>
          <a:xfrm>
            <a:off x="0" y="0"/>
            <a:ext cx="9144000" cy="5143500"/>
          </a:xfrm>
          <a:prstGeom prst="rect">
            <a:avLst/>
          </a:prstGeom>
          <a:noFill/>
          <a:ln>
            <a:noFill/>
          </a:ln>
        </p:spPr>
      </p:pic>
      <p:sp>
        <p:nvSpPr>
          <p:cNvPr id="87" name="Google Shape;87;p17"/>
          <p:cNvSpPr txBox="1">
            <a:spLocks noGrp="1"/>
          </p:cNvSpPr>
          <p:nvPr>
            <p:ph type="title"/>
          </p:nvPr>
        </p:nvSpPr>
        <p:spPr>
          <a:xfrm>
            <a:off x="4302272" y="1931850"/>
            <a:ext cx="3704400" cy="548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chemeClr val="dk1"/>
              </a:buClr>
              <a:buSzPts val="2500"/>
              <a:buNone/>
              <a:defRPr sz="2500">
                <a:solidFill>
                  <a:schemeClr val="dk1"/>
                </a:solidFill>
              </a:defRPr>
            </a:lvl1pPr>
            <a:lvl2pPr lvl="1" rtl="0">
              <a:spcBef>
                <a:spcPts val="0"/>
              </a:spcBef>
              <a:spcAft>
                <a:spcPts val="0"/>
              </a:spcAft>
              <a:buClr>
                <a:schemeClr val="dk1"/>
              </a:buClr>
              <a:buSzPts val="2500"/>
              <a:buNone/>
              <a:defRPr sz="2500">
                <a:solidFill>
                  <a:schemeClr val="dk1"/>
                </a:solidFill>
              </a:defRPr>
            </a:lvl2pPr>
            <a:lvl3pPr lvl="2" rtl="0">
              <a:spcBef>
                <a:spcPts val="0"/>
              </a:spcBef>
              <a:spcAft>
                <a:spcPts val="0"/>
              </a:spcAft>
              <a:buClr>
                <a:schemeClr val="dk1"/>
              </a:buClr>
              <a:buSzPts val="2500"/>
              <a:buNone/>
              <a:defRPr sz="2500">
                <a:solidFill>
                  <a:schemeClr val="dk1"/>
                </a:solidFill>
              </a:defRPr>
            </a:lvl3pPr>
            <a:lvl4pPr lvl="3" rtl="0">
              <a:spcBef>
                <a:spcPts val="0"/>
              </a:spcBef>
              <a:spcAft>
                <a:spcPts val="0"/>
              </a:spcAft>
              <a:buClr>
                <a:schemeClr val="dk1"/>
              </a:buClr>
              <a:buSzPts val="2500"/>
              <a:buNone/>
              <a:defRPr sz="2500">
                <a:solidFill>
                  <a:schemeClr val="dk1"/>
                </a:solidFill>
              </a:defRPr>
            </a:lvl4pPr>
            <a:lvl5pPr lvl="4" rtl="0">
              <a:spcBef>
                <a:spcPts val="0"/>
              </a:spcBef>
              <a:spcAft>
                <a:spcPts val="0"/>
              </a:spcAft>
              <a:buClr>
                <a:schemeClr val="dk1"/>
              </a:buClr>
              <a:buSzPts val="2500"/>
              <a:buNone/>
              <a:defRPr sz="2500">
                <a:solidFill>
                  <a:schemeClr val="dk1"/>
                </a:solidFill>
              </a:defRPr>
            </a:lvl5pPr>
            <a:lvl6pPr lvl="5" rtl="0">
              <a:spcBef>
                <a:spcPts val="0"/>
              </a:spcBef>
              <a:spcAft>
                <a:spcPts val="0"/>
              </a:spcAft>
              <a:buClr>
                <a:schemeClr val="dk1"/>
              </a:buClr>
              <a:buSzPts val="2500"/>
              <a:buNone/>
              <a:defRPr sz="2500">
                <a:solidFill>
                  <a:schemeClr val="dk1"/>
                </a:solidFill>
              </a:defRPr>
            </a:lvl6pPr>
            <a:lvl7pPr lvl="6" rtl="0">
              <a:spcBef>
                <a:spcPts val="0"/>
              </a:spcBef>
              <a:spcAft>
                <a:spcPts val="0"/>
              </a:spcAft>
              <a:buClr>
                <a:schemeClr val="dk1"/>
              </a:buClr>
              <a:buSzPts val="2500"/>
              <a:buNone/>
              <a:defRPr sz="2500">
                <a:solidFill>
                  <a:schemeClr val="dk1"/>
                </a:solidFill>
              </a:defRPr>
            </a:lvl7pPr>
            <a:lvl8pPr lvl="7" rtl="0">
              <a:spcBef>
                <a:spcPts val="0"/>
              </a:spcBef>
              <a:spcAft>
                <a:spcPts val="0"/>
              </a:spcAft>
              <a:buClr>
                <a:schemeClr val="dk1"/>
              </a:buClr>
              <a:buSzPts val="2500"/>
              <a:buNone/>
              <a:defRPr sz="2500">
                <a:solidFill>
                  <a:schemeClr val="dk1"/>
                </a:solidFill>
              </a:defRPr>
            </a:lvl8pPr>
            <a:lvl9pPr lvl="8" rtl="0">
              <a:spcBef>
                <a:spcPts val="0"/>
              </a:spcBef>
              <a:spcAft>
                <a:spcPts val="0"/>
              </a:spcAft>
              <a:buClr>
                <a:schemeClr val="dk1"/>
              </a:buClr>
              <a:buSzPts val="2500"/>
              <a:buNone/>
              <a:defRPr sz="2500">
                <a:solidFill>
                  <a:schemeClr val="dk1"/>
                </a:solidFill>
              </a:defRPr>
            </a:lvl9pPr>
          </a:lstStyle>
          <a:p>
            <a:endParaRPr/>
          </a:p>
        </p:txBody>
      </p:sp>
      <p:sp>
        <p:nvSpPr>
          <p:cNvPr id="88" name="Google Shape;88;p17"/>
          <p:cNvSpPr txBox="1">
            <a:spLocks noGrp="1"/>
          </p:cNvSpPr>
          <p:nvPr>
            <p:ph type="body" idx="1"/>
          </p:nvPr>
        </p:nvSpPr>
        <p:spPr>
          <a:xfrm>
            <a:off x="4302272" y="2480550"/>
            <a:ext cx="3704400" cy="731100"/>
          </a:xfrm>
          <a:prstGeom prst="rect">
            <a:avLst/>
          </a:prstGeom>
          <a:ln>
            <a:noFill/>
          </a:ln>
        </p:spPr>
        <p:txBody>
          <a:bodyPr spcFirstLastPara="1" wrap="square" lIns="91425" tIns="91425" rIns="91425" bIns="91425" anchor="t" anchorCtr="0">
            <a:noAutofit/>
          </a:bodyPr>
          <a:lstStyle>
            <a:lvl1pPr marL="457200" lvl="0" indent="-304800" rtl="0">
              <a:lnSpc>
                <a:spcPct val="100000"/>
              </a:lnSpc>
              <a:spcBef>
                <a:spcPts val="0"/>
              </a:spcBef>
              <a:spcAft>
                <a:spcPts val="0"/>
              </a:spcAft>
              <a:buClr>
                <a:schemeClr val="dk1"/>
              </a:buClr>
              <a:buSzPts val="1200"/>
              <a:buChar char="●"/>
              <a:defRPr sz="1200">
                <a:solidFill>
                  <a:schemeClr val="dk1"/>
                </a:solidFill>
              </a:defRPr>
            </a:lvl1pPr>
            <a:lvl2pPr marL="914400" lvl="1" indent="-304800" rtl="0">
              <a:lnSpc>
                <a:spcPct val="100000"/>
              </a:lnSpc>
              <a:spcBef>
                <a:spcPts val="0"/>
              </a:spcBef>
              <a:spcAft>
                <a:spcPts val="0"/>
              </a:spcAft>
              <a:buClr>
                <a:schemeClr val="dk1"/>
              </a:buClr>
              <a:buSzPts val="1200"/>
              <a:buChar char="○"/>
              <a:defRPr sz="1200">
                <a:solidFill>
                  <a:schemeClr val="dk1"/>
                </a:solidFill>
              </a:defRPr>
            </a:lvl2pPr>
            <a:lvl3pPr marL="1371600" lvl="2" indent="-304800" rtl="0">
              <a:lnSpc>
                <a:spcPct val="100000"/>
              </a:lnSpc>
              <a:spcBef>
                <a:spcPts val="0"/>
              </a:spcBef>
              <a:spcAft>
                <a:spcPts val="0"/>
              </a:spcAft>
              <a:buClr>
                <a:schemeClr val="dk1"/>
              </a:buClr>
              <a:buSzPts val="1200"/>
              <a:buChar char="■"/>
              <a:defRPr sz="1200">
                <a:solidFill>
                  <a:schemeClr val="dk1"/>
                </a:solidFill>
              </a:defRPr>
            </a:lvl3pPr>
            <a:lvl4pPr marL="1828800" lvl="3" indent="-304800" rtl="0">
              <a:lnSpc>
                <a:spcPct val="100000"/>
              </a:lnSpc>
              <a:spcBef>
                <a:spcPts val="0"/>
              </a:spcBef>
              <a:spcAft>
                <a:spcPts val="0"/>
              </a:spcAft>
              <a:buClr>
                <a:schemeClr val="dk1"/>
              </a:buClr>
              <a:buSzPts val="1200"/>
              <a:buChar char="●"/>
              <a:defRPr sz="1200">
                <a:solidFill>
                  <a:schemeClr val="dk1"/>
                </a:solidFill>
              </a:defRPr>
            </a:lvl4pPr>
            <a:lvl5pPr marL="2286000" lvl="4" indent="-304800" rtl="0">
              <a:lnSpc>
                <a:spcPct val="100000"/>
              </a:lnSpc>
              <a:spcBef>
                <a:spcPts val="0"/>
              </a:spcBef>
              <a:spcAft>
                <a:spcPts val="0"/>
              </a:spcAft>
              <a:buClr>
                <a:schemeClr val="dk1"/>
              </a:buClr>
              <a:buSzPts val="1200"/>
              <a:buChar char="○"/>
              <a:defRPr sz="1200">
                <a:solidFill>
                  <a:schemeClr val="dk1"/>
                </a:solidFill>
              </a:defRPr>
            </a:lvl5pPr>
            <a:lvl6pPr marL="2743200" lvl="5" indent="-304800" rtl="0">
              <a:lnSpc>
                <a:spcPct val="100000"/>
              </a:lnSpc>
              <a:spcBef>
                <a:spcPts val="0"/>
              </a:spcBef>
              <a:spcAft>
                <a:spcPts val="0"/>
              </a:spcAft>
              <a:buClr>
                <a:schemeClr val="dk1"/>
              </a:buClr>
              <a:buSzPts val="1200"/>
              <a:buChar char="■"/>
              <a:defRPr sz="1200">
                <a:solidFill>
                  <a:schemeClr val="dk1"/>
                </a:solidFill>
              </a:defRPr>
            </a:lvl6pPr>
            <a:lvl7pPr marL="3200400" lvl="6" indent="-304800" rtl="0">
              <a:lnSpc>
                <a:spcPct val="100000"/>
              </a:lnSpc>
              <a:spcBef>
                <a:spcPts val="0"/>
              </a:spcBef>
              <a:spcAft>
                <a:spcPts val="0"/>
              </a:spcAft>
              <a:buClr>
                <a:schemeClr val="dk1"/>
              </a:buClr>
              <a:buSzPts val="1200"/>
              <a:buChar char="●"/>
              <a:defRPr sz="1200">
                <a:solidFill>
                  <a:schemeClr val="dk1"/>
                </a:solidFill>
              </a:defRPr>
            </a:lvl7pPr>
            <a:lvl8pPr marL="3657600" lvl="7" indent="-304800" rtl="0">
              <a:lnSpc>
                <a:spcPct val="100000"/>
              </a:lnSpc>
              <a:spcBef>
                <a:spcPts val="0"/>
              </a:spcBef>
              <a:spcAft>
                <a:spcPts val="0"/>
              </a:spcAft>
              <a:buClr>
                <a:schemeClr val="dk1"/>
              </a:buClr>
              <a:buSzPts val="1200"/>
              <a:buChar char="○"/>
              <a:defRPr sz="1200">
                <a:solidFill>
                  <a:schemeClr val="dk1"/>
                </a:solidFill>
              </a:defRPr>
            </a:lvl8pPr>
            <a:lvl9pPr marL="4114800" lvl="8" indent="-304800" rtl="0">
              <a:lnSpc>
                <a:spcPct val="100000"/>
              </a:lnSpc>
              <a:spcBef>
                <a:spcPts val="0"/>
              </a:spcBef>
              <a:spcAft>
                <a:spcPts val="0"/>
              </a:spcAft>
              <a:buClr>
                <a:schemeClr val="dk1"/>
              </a:buClr>
              <a:buSzPts val="1200"/>
              <a:buChar char="■"/>
              <a:defRPr sz="1200">
                <a:solidFill>
                  <a:schemeClr val="dk1"/>
                </a:solidFill>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ext 3">
  <p:cSld name="CUSTOM_2_1_1">
    <p:bg>
      <p:bgPr>
        <a:solidFill>
          <a:schemeClr val="lt1"/>
        </a:solidFill>
        <a:effectLst/>
      </p:bgPr>
    </p:bg>
    <p:spTree>
      <p:nvGrpSpPr>
        <p:cNvPr id="1" name="Shape 89"/>
        <p:cNvGrpSpPr/>
        <p:nvPr/>
      </p:nvGrpSpPr>
      <p:grpSpPr>
        <a:xfrm>
          <a:off x="0" y="0"/>
          <a:ext cx="0" cy="0"/>
          <a:chOff x="0" y="0"/>
          <a:chExt cx="0" cy="0"/>
        </a:xfrm>
      </p:grpSpPr>
      <p:pic>
        <p:nvPicPr>
          <p:cNvPr id="90" name="Google Shape;90;p18"/>
          <p:cNvPicPr preferRelativeResize="0"/>
          <p:nvPr/>
        </p:nvPicPr>
        <p:blipFill rotWithShape="1">
          <a:blip r:embed="rId2">
            <a:alphaModFix/>
          </a:blip>
          <a:srcRect l="-55210" t="50562" r="55209" b="-6811"/>
          <a:stretch/>
        </p:blipFill>
        <p:spPr>
          <a:xfrm rot="10800000">
            <a:off x="0" y="0"/>
            <a:ext cx="9144000" cy="5143500"/>
          </a:xfrm>
          <a:prstGeom prst="rect">
            <a:avLst/>
          </a:prstGeom>
          <a:noFill/>
          <a:ln>
            <a:noFill/>
          </a:ln>
        </p:spPr>
      </p:pic>
      <p:sp>
        <p:nvSpPr>
          <p:cNvPr id="91" name="Google Shape;91;p18"/>
          <p:cNvSpPr txBox="1">
            <a:spLocks noGrp="1"/>
          </p:cNvSpPr>
          <p:nvPr>
            <p:ph type="title"/>
          </p:nvPr>
        </p:nvSpPr>
        <p:spPr>
          <a:xfrm>
            <a:off x="1545472" y="1931850"/>
            <a:ext cx="3704400" cy="548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chemeClr val="dk1"/>
              </a:buClr>
              <a:buSzPts val="2500"/>
              <a:buNone/>
              <a:defRPr sz="2500">
                <a:solidFill>
                  <a:schemeClr val="dk1"/>
                </a:solidFill>
              </a:defRPr>
            </a:lvl1pPr>
            <a:lvl2pPr lvl="1" rtl="0">
              <a:spcBef>
                <a:spcPts val="0"/>
              </a:spcBef>
              <a:spcAft>
                <a:spcPts val="0"/>
              </a:spcAft>
              <a:buClr>
                <a:schemeClr val="dk1"/>
              </a:buClr>
              <a:buSzPts val="2500"/>
              <a:buNone/>
              <a:defRPr sz="2500">
                <a:solidFill>
                  <a:schemeClr val="dk1"/>
                </a:solidFill>
              </a:defRPr>
            </a:lvl2pPr>
            <a:lvl3pPr lvl="2" rtl="0">
              <a:spcBef>
                <a:spcPts val="0"/>
              </a:spcBef>
              <a:spcAft>
                <a:spcPts val="0"/>
              </a:spcAft>
              <a:buClr>
                <a:schemeClr val="dk1"/>
              </a:buClr>
              <a:buSzPts val="2500"/>
              <a:buNone/>
              <a:defRPr sz="2500">
                <a:solidFill>
                  <a:schemeClr val="dk1"/>
                </a:solidFill>
              </a:defRPr>
            </a:lvl3pPr>
            <a:lvl4pPr lvl="3" rtl="0">
              <a:spcBef>
                <a:spcPts val="0"/>
              </a:spcBef>
              <a:spcAft>
                <a:spcPts val="0"/>
              </a:spcAft>
              <a:buClr>
                <a:schemeClr val="dk1"/>
              </a:buClr>
              <a:buSzPts val="2500"/>
              <a:buNone/>
              <a:defRPr sz="2500">
                <a:solidFill>
                  <a:schemeClr val="dk1"/>
                </a:solidFill>
              </a:defRPr>
            </a:lvl4pPr>
            <a:lvl5pPr lvl="4" rtl="0">
              <a:spcBef>
                <a:spcPts val="0"/>
              </a:spcBef>
              <a:spcAft>
                <a:spcPts val="0"/>
              </a:spcAft>
              <a:buClr>
                <a:schemeClr val="dk1"/>
              </a:buClr>
              <a:buSzPts val="2500"/>
              <a:buNone/>
              <a:defRPr sz="2500">
                <a:solidFill>
                  <a:schemeClr val="dk1"/>
                </a:solidFill>
              </a:defRPr>
            </a:lvl5pPr>
            <a:lvl6pPr lvl="5" rtl="0">
              <a:spcBef>
                <a:spcPts val="0"/>
              </a:spcBef>
              <a:spcAft>
                <a:spcPts val="0"/>
              </a:spcAft>
              <a:buClr>
                <a:schemeClr val="dk1"/>
              </a:buClr>
              <a:buSzPts val="2500"/>
              <a:buNone/>
              <a:defRPr sz="2500">
                <a:solidFill>
                  <a:schemeClr val="dk1"/>
                </a:solidFill>
              </a:defRPr>
            </a:lvl6pPr>
            <a:lvl7pPr lvl="6" rtl="0">
              <a:spcBef>
                <a:spcPts val="0"/>
              </a:spcBef>
              <a:spcAft>
                <a:spcPts val="0"/>
              </a:spcAft>
              <a:buClr>
                <a:schemeClr val="dk1"/>
              </a:buClr>
              <a:buSzPts val="2500"/>
              <a:buNone/>
              <a:defRPr sz="2500">
                <a:solidFill>
                  <a:schemeClr val="dk1"/>
                </a:solidFill>
              </a:defRPr>
            </a:lvl7pPr>
            <a:lvl8pPr lvl="7" rtl="0">
              <a:spcBef>
                <a:spcPts val="0"/>
              </a:spcBef>
              <a:spcAft>
                <a:spcPts val="0"/>
              </a:spcAft>
              <a:buClr>
                <a:schemeClr val="dk1"/>
              </a:buClr>
              <a:buSzPts val="2500"/>
              <a:buNone/>
              <a:defRPr sz="2500">
                <a:solidFill>
                  <a:schemeClr val="dk1"/>
                </a:solidFill>
              </a:defRPr>
            </a:lvl8pPr>
            <a:lvl9pPr lvl="8" rtl="0">
              <a:spcBef>
                <a:spcPts val="0"/>
              </a:spcBef>
              <a:spcAft>
                <a:spcPts val="0"/>
              </a:spcAft>
              <a:buClr>
                <a:schemeClr val="dk1"/>
              </a:buClr>
              <a:buSzPts val="2500"/>
              <a:buNone/>
              <a:defRPr sz="2500">
                <a:solidFill>
                  <a:schemeClr val="dk1"/>
                </a:solidFill>
              </a:defRPr>
            </a:lvl9pPr>
          </a:lstStyle>
          <a:p>
            <a:endParaRPr/>
          </a:p>
        </p:txBody>
      </p:sp>
      <p:sp>
        <p:nvSpPr>
          <p:cNvPr id="92" name="Google Shape;92;p18"/>
          <p:cNvSpPr txBox="1">
            <a:spLocks noGrp="1"/>
          </p:cNvSpPr>
          <p:nvPr>
            <p:ph type="body" idx="1"/>
          </p:nvPr>
        </p:nvSpPr>
        <p:spPr>
          <a:xfrm>
            <a:off x="1545472" y="2480550"/>
            <a:ext cx="3704400" cy="731100"/>
          </a:xfrm>
          <a:prstGeom prst="rect">
            <a:avLst/>
          </a:prstGeom>
          <a:ln>
            <a:noFill/>
          </a:ln>
        </p:spPr>
        <p:txBody>
          <a:bodyPr spcFirstLastPara="1" wrap="square" lIns="91425" tIns="91425" rIns="91425" bIns="91425" anchor="t" anchorCtr="0">
            <a:noAutofit/>
          </a:bodyPr>
          <a:lstStyle>
            <a:lvl1pPr marL="457200" lvl="0" indent="-304800" rtl="0">
              <a:lnSpc>
                <a:spcPct val="100000"/>
              </a:lnSpc>
              <a:spcBef>
                <a:spcPts val="0"/>
              </a:spcBef>
              <a:spcAft>
                <a:spcPts val="0"/>
              </a:spcAft>
              <a:buClr>
                <a:schemeClr val="dk1"/>
              </a:buClr>
              <a:buSzPts val="1200"/>
              <a:buChar char="●"/>
              <a:defRPr sz="1200">
                <a:solidFill>
                  <a:schemeClr val="dk1"/>
                </a:solidFill>
              </a:defRPr>
            </a:lvl1pPr>
            <a:lvl2pPr marL="914400" lvl="1" indent="-304800" rtl="0">
              <a:lnSpc>
                <a:spcPct val="100000"/>
              </a:lnSpc>
              <a:spcBef>
                <a:spcPts val="0"/>
              </a:spcBef>
              <a:spcAft>
                <a:spcPts val="0"/>
              </a:spcAft>
              <a:buClr>
                <a:schemeClr val="dk1"/>
              </a:buClr>
              <a:buSzPts val="1200"/>
              <a:buChar char="○"/>
              <a:defRPr sz="1200">
                <a:solidFill>
                  <a:schemeClr val="dk1"/>
                </a:solidFill>
              </a:defRPr>
            </a:lvl2pPr>
            <a:lvl3pPr marL="1371600" lvl="2" indent="-304800" rtl="0">
              <a:lnSpc>
                <a:spcPct val="100000"/>
              </a:lnSpc>
              <a:spcBef>
                <a:spcPts val="0"/>
              </a:spcBef>
              <a:spcAft>
                <a:spcPts val="0"/>
              </a:spcAft>
              <a:buClr>
                <a:schemeClr val="dk1"/>
              </a:buClr>
              <a:buSzPts val="1200"/>
              <a:buChar char="■"/>
              <a:defRPr sz="1200">
                <a:solidFill>
                  <a:schemeClr val="dk1"/>
                </a:solidFill>
              </a:defRPr>
            </a:lvl3pPr>
            <a:lvl4pPr marL="1828800" lvl="3" indent="-304800" rtl="0">
              <a:lnSpc>
                <a:spcPct val="100000"/>
              </a:lnSpc>
              <a:spcBef>
                <a:spcPts val="0"/>
              </a:spcBef>
              <a:spcAft>
                <a:spcPts val="0"/>
              </a:spcAft>
              <a:buClr>
                <a:schemeClr val="dk1"/>
              </a:buClr>
              <a:buSzPts val="1200"/>
              <a:buChar char="●"/>
              <a:defRPr sz="1200">
                <a:solidFill>
                  <a:schemeClr val="dk1"/>
                </a:solidFill>
              </a:defRPr>
            </a:lvl4pPr>
            <a:lvl5pPr marL="2286000" lvl="4" indent="-304800" rtl="0">
              <a:lnSpc>
                <a:spcPct val="100000"/>
              </a:lnSpc>
              <a:spcBef>
                <a:spcPts val="0"/>
              </a:spcBef>
              <a:spcAft>
                <a:spcPts val="0"/>
              </a:spcAft>
              <a:buClr>
                <a:schemeClr val="dk1"/>
              </a:buClr>
              <a:buSzPts val="1200"/>
              <a:buChar char="○"/>
              <a:defRPr sz="1200">
                <a:solidFill>
                  <a:schemeClr val="dk1"/>
                </a:solidFill>
              </a:defRPr>
            </a:lvl5pPr>
            <a:lvl6pPr marL="2743200" lvl="5" indent="-304800" rtl="0">
              <a:lnSpc>
                <a:spcPct val="100000"/>
              </a:lnSpc>
              <a:spcBef>
                <a:spcPts val="0"/>
              </a:spcBef>
              <a:spcAft>
                <a:spcPts val="0"/>
              </a:spcAft>
              <a:buClr>
                <a:schemeClr val="dk1"/>
              </a:buClr>
              <a:buSzPts val="1200"/>
              <a:buChar char="■"/>
              <a:defRPr sz="1200">
                <a:solidFill>
                  <a:schemeClr val="dk1"/>
                </a:solidFill>
              </a:defRPr>
            </a:lvl6pPr>
            <a:lvl7pPr marL="3200400" lvl="6" indent="-304800" rtl="0">
              <a:lnSpc>
                <a:spcPct val="100000"/>
              </a:lnSpc>
              <a:spcBef>
                <a:spcPts val="0"/>
              </a:spcBef>
              <a:spcAft>
                <a:spcPts val="0"/>
              </a:spcAft>
              <a:buClr>
                <a:schemeClr val="dk1"/>
              </a:buClr>
              <a:buSzPts val="1200"/>
              <a:buChar char="●"/>
              <a:defRPr sz="1200">
                <a:solidFill>
                  <a:schemeClr val="dk1"/>
                </a:solidFill>
              </a:defRPr>
            </a:lvl7pPr>
            <a:lvl8pPr marL="3657600" lvl="7" indent="-304800" rtl="0">
              <a:lnSpc>
                <a:spcPct val="100000"/>
              </a:lnSpc>
              <a:spcBef>
                <a:spcPts val="0"/>
              </a:spcBef>
              <a:spcAft>
                <a:spcPts val="0"/>
              </a:spcAft>
              <a:buClr>
                <a:schemeClr val="dk1"/>
              </a:buClr>
              <a:buSzPts val="1200"/>
              <a:buChar char="○"/>
              <a:defRPr sz="1200">
                <a:solidFill>
                  <a:schemeClr val="dk1"/>
                </a:solidFill>
              </a:defRPr>
            </a:lvl8pPr>
            <a:lvl9pPr marL="4114800" lvl="8" indent="-304800" rtl="0">
              <a:lnSpc>
                <a:spcPct val="100000"/>
              </a:lnSpc>
              <a:spcBef>
                <a:spcPts val="0"/>
              </a:spcBef>
              <a:spcAft>
                <a:spcPts val="0"/>
              </a:spcAft>
              <a:buClr>
                <a:schemeClr val="dk1"/>
              </a:buClr>
              <a:buSzPts val="1200"/>
              <a:buChar char="■"/>
              <a:defRPr sz="1200">
                <a:solidFill>
                  <a:schemeClr val="dk1"/>
                </a:solidFil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bg>
      <p:bgPr>
        <a:solidFill>
          <a:schemeClr val="lt1"/>
        </a:solidFill>
        <a:effectLst/>
      </p:bgPr>
    </p:bg>
    <p:spTree>
      <p:nvGrpSpPr>
        <p:cNvPr id="1" name="Shape 93"/>
        <p:cNvGrpSpPr/>
        <p:nvPr/>
      </p:nvGrpSpPr>
      <p:grpSpPr>
        <a:xfrm>
          <a:off x="0" y="0"/>
          <a:ext cx="0" cy="0"/>
          <a:chOff x="0" y="0"/>
          <a:chExt cx="0" cy="0"/>
        </a:xfrm>
      </p:grpSpPr>
      <p:pic>
        <p:nvPicPr>
          <p:cNvPr id="94" name="Google Shape;94;p19"/>
          <p:cNvPicPr preferRelativeResize="0"/>
          <p:nvPr/>
        </p:nvPicPr>
        <p:blipFill rotWithShape="1">
          <a:blip r:embed="rId2">
            <a:alphaModFix/>
          </a:blip>
          <a:srcRect l="-50000" t="49600" r="50000" b="-5849"/>
          <a:stretch/>
        </p:blipFill>
        <p:spPr>
          <a:xfrm>
            <a:off x="0" y="0"/>
            <a:ext cx="9144000" cy="5143500"/>
          </a:xfrm>
          <a:prstGeom prst="rect">
            <a:avLst/>
          </a:prstGeom>
          <a:noFill/>
          <a:ln>
            <a:noFill/>
          </a:ln>
        </p:spPr>
      </p:pic>
      <p:sp>
        <p:nvSpPr>
          <p:cNvPr id="95" name="Google Shape;95;p19"/>
          <p:cNvSpPr txBox="1">
            <a:spLocks noGrp="1"/>
          </p:cNvSpPr>
          <p:nvPr>
            <p:ph type="subTitle" idx="1"/>
          </p:nvPr>
        </p:nvSpPr>
        <p:spPr>
          <a:xfrm>
            <a:off x="715100" y="2046500"/>
            <a:ext cx="5930100" cy="720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96" name="Google Shape;96;p19"/>
          <p:cNvSpPr txBox="1">
            <a:spLocks noGrp="1"/>
          </p:cNvSpPr>
          <p:nvPr>
            <p:ph type="title"/>
          </p:nvPr>
        </p:nvSpPr>
        <p:spPr>
          <a:xfrm>
            <a:off x="715100" y="535000"/>
            <a:ext cx="7713900" cy="5487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Clr>
                <a:schemeClr val="dk1"/>
              </a:buClr>
              <a:buSzPts val="2500"/>
              <a:buNone/>
              <a:defRPr sz="2500">
                <a:solidFill>
                  <a:schemeClr val="dk1"/>
                </a:solidFill>
              </a:defRPr>
            </a:lvl1pPr>
            <a:lvl2pPr lvl="1" rtl="0">
              <a:spcBef>
                <a:spcPts val="0"/>
              </a:spcBef>
              <a:spcAft>
                <a:spcPts val="0"/>
              </a:spcAft>
              <a:buClr>
                <a:schemeClr val="dk1"/>
              </a:buClr>
              <a:buSzPts val="2500"/>
              <a:buNone/>
              <a:defRPr sz="2500">
                <a:solidFill>
                  <a:schemeClr val="dk1"/>
                </a:solidFill>
              </a:defRPr>
            </a:lvl2pPr>
            <a:lvl3pPr lvl="2" rtl="0">
              <a:spcBef>
                <a:spcPts val="0"/>
              </a:spcBef>
              <a:spcAft>
                <a:spcPts val="0"/>
              </a:spcAft>
              <a:buClr>
                <a:schemeClr val="dk1"/>
              </a:buClr>
              <a:buSzPts val="2500"/>
              <a:buNone/>
              <a:defRPr sz="2500">
                <a:solidFill>
                  <a:schemeClr val="dk1"/>
                </a:solidFill>
              </a:defRPr>
            </a:lvl3pPr>
            <a:lvl4pPr lvl="3" rtl="0">
              <a:spcBef>
                <a:spcPts val="0"/>
              </a:spcBef>
              <a:spcAft>
                <a:spcPts val="0"/>
              </a:spcAft>
              <a:buClr>
                <a:schemeClr val="dk1"/>
              </a:buClr>
              <a:buSzPts val="2500"/>
              <a:buNone/>
              <a:defRPr sz="2500">
                <a:solidFill>
                  <a:schemeClr val="dk1"/>
                </a:solidFill>
              </a:defRPr>
            </a:lvl4pPr>
            <a:lvl5pPr lvl="4" rtl="0">
              <a:spcBef>
                <a:spcPts val="0"/>
              </a:spcBef>
              <a:spcAft>
                <a:spcPts val="0"/>
              </a:spcAft>
              <a:buClr>
                <a:schemeClr val="dk1"/>
              </a:buClr>
              <a:buSzPts val="2500"/>
              <a:buNone/>
              <a:defRPr sz="2500">
                <a:solidFill>
                  <a:schemeClr val="dk1"/>
                </a:solidFill>
              </a:defRPr>
            </a:lvl5pPr>
            <a:lvl6pPr lvl="5" rtl="0">
              <a:spcBef>
                <a:spcPts val="0"/>
              </a:spcBef>
              <a:spcAft>
                <a:spcPts val="0"/>
              </a:spcAft>
              <a:buClr>
                <a:schemeClr val="dk1"/>
              </a:buClr>
              <a:buSzPts val="2500"/>
              <a:buNone/>
              <a:defRPr sz="2500">
                <a:solidFill>
                  <a:schemeClr val="dk1"/>
                </a:solidFill>
              </a:defRPr>
            </a:lvl6pPr>
            <a:lvl7pPr lvl="6" rtl="0">
              <a:spcBef>
                <a:spcPts val="0"/>
              </a:spcBef>
              <a:spcAft>
                <a:spcPts val="0"/>
              </a:spcAft>
              <a:buClr>
                <a:schemeClr val="dk1"/>
              </a:buClr>
              <a:buSzPts val="2500"/>
              <a:buNone/>
              <a:defRPr sz="2500">
                <a:solidFill>
                  <a:schemeClr val="dk1"/>
                </a:solidFill>
              </a:defRPr>
            </a:lvl7pPr>
            <a:lvl8pPr lvl="7" rtl="0">
              <a:spcBef>
                <a:spcPts val="0"/>
              </a:spcBef>
              <a:spcAft>
                <a:spcPts val="0"/>
              </a:spcAft>
              <a:buClr>
                <a:schemeClr val="dk1"/>
              </a:buClr>
              <a:buSzPts val="2500"/>
              <a:buNone/>
              <a:defRPr sz="2500">
                <a:solidFill>
                  <a:schemeClr val="dk1"/>
                </a:solidFill>
              </a:defRPr>
            </a:lvl8pPr>
            <a:lvl9pPr lvl="8" rtl="0">
              <a:spcBef>
                <a:spcPts val="0"/>
              </a:spcBef>
              <a:spcAft>
                <a:spcPts val="0"/>
              </a:spcAft>
              <a:buClr>
                <a:schemeClr val="dk1"/>
              </a:buClr>
              <a:buSzPts val="2500"/>
              <a:buNone/>
              <a:defRPr sz="2500">
                <a:solidFill>
                  <a:schemeClr val="dk1"/>
                </a:solidFill>
              </a:defRPr>
            </a:lvl9pPr>
          </a:lstStyle>
          <a:p>
            <a:endParaRPr/>
          </a:p>
        </p:txBody>
      </p:sp>
      <p:sp>
        <p:nvSpPr>
          <p:cNvPr id="97" name="Google Shape;97;p19"/>
          <p:cNvSpPr txBox="1">
            <a:spLocks noGrp="1"/>
          </p:cNvSpPr>
          <p:nvPr>
            <p:ph type="subTitle" idx="2"/>
          </p:nvPr>
        </p:nvSpPr>
        <p:spPr>
          <a:xfrm>
            <a:off x="715100" y="3299000"/>
            <a:ext cx="5930100" cy="720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98" name="Google Shape;98;p19"/>
          <p:cNvSpPr txBox="1">
            <a:spLocks noGrp="1"/>
          </p:cNvSpPr>
          <p:nvPr>
            <p:ph type="subTitle" idx="3"/>
          </p:nvPr>
        </p:nvSpPr>
        <p:spPr>
          <a:xfrm>
            <a:off x="715100" y="1666700"/>
            <a:ext cx="5930100" cy="4560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a:endParaRPr/>
          </a:p>
        </p:txBody>
      </p:sp>
      <p:sp>
        <p:nvSpPr>
          <p:cNvPr id="99" name="Google Shape;99;p19"/>
          <p:cNvSpPr txBox="1">
            <a:spLocks noGrp="1"/>
          </p:cNvSpPr>
          <p:nvPr>
            <p:ph type="subTitle" idx="4"/>
          </p:nvPr>
        </p:nvSpPr>
        <p:spPr>
          <a:xfrm>
            <a:off x="715100" y="2919200"/>
            <a:ext cx="5930100" cy="4560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hree columns">
  <p:cSld name="BLANK_1_1_1_2">
    <p:bg>
      <p:bgPr>
        <a:solidFill>
          <a:schemeClr val="lt1"/>
        </a:solidFill>
        <a:effectLst/>
      </p:bgPr>
    </p:bg>
    <p:spTree>
      <p:nvGrpSpPr>
        <p:cNvPr id="1" name="Shape 100"/>
        <p:cNvGrpSpPr/>
        <p:nvPr/>
      </p:nvGrpSpPr>
      <p:grpSpPr>
        <a:xfrm>
          <a:off x="0" y="0"/>
          <a:ext cx="0" cy="0"/>
          <a:chOff x="0" y="0"/>
          <a:chExt cx="0" cy="0"/>
        </a:xfrm>
      </p:grpSpPr>
      <p:pic>
        <p:nvPicPr>
          <p:cNvPr id="101" name="Google Shape;101;p20"/>
          <p:cNvPicPr preferRelativeResize="0"/>
          <p:nvPr/>
        </p:nvPicPr>
        <p:blipFill rotWithShape="1">
          <a:blip r:embed="rId2">
            <a:alphaModFix/>
          </a:blip>
          <a:srcRect l="-235242" t="44962" r="44460" b="-108521"/>
          <a:stretch/>
        </p:blipFill>
        <p:spPr>
          <a:xfrm rot="10800000">
            <a:off x="-10150" y="0"/>
            <a:ext cx="9154150" cy="5148375"/>
          </a:xfrm>
          <a:prstGeom prst="rect">
            <a:avLst/>
          </a:prstGeom>
          <a:noFill/>
          <a:ln>
            <a:noFill/>
          </a:ln>
        </p:spPr>
      </p:pic>
      <p:pic>
        <p:nvPicPr>
          <p:cNvPr id="102" name="Google Shape;102;p20"/>
          <p:cNvPicPr preferRelativeResize="0"/>
          <p:nvPr/>
        </p:nvPicPr>
        <p:blipFill rotWithShape="1">
          <a:blip r:embed="rId2">
            <a:alphaModFix/>
          </a:blip>
          <a:srcRect l="-235242" t="44962" r="44460" b="-108521"/>
          <a:stretch/>
        </p:blipFill>
        <p:spPr>
          <a:xfrm rot="10800000" flipH="1">
            <a:off x="-4572" y="-2437"/>
            <a:ext cx="9153145" cy="5148375"/>
          </a:xfrm>
          <a:prstGeom prst="rect">
            <a:avLst/>
          </a:prstGeom>
          <a:noFill/>
          <a:ln>
            <a:noFill/>
          </a:ln>
        </p:spPr>
      </p:pic>
      <p:sp>
        <p:nvSpPr>
          <p:cNvPr id="103" name="Google Shape;103;p20"/>
          <p:cNvSpPr txBox="1">
            <a:spLocks noGrp="1"/>
          </p:cNvSpPr>
          <p:nvPr>
            <p:ph type="subTitle" idx="1"/>
          </p:nvPr>
        </p:nvSpPr>
        <p:spPr>
          <a:xfrm>
            <a:off x="715100" y="2328775"/>
            <a:ext cx="2131800" cy="1458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04" name="Google Shape;104;p20"/>
          <p:cNvSpPr txBox="1">
            <a:spLocks noGrp="1"/>
          </p:cNvSpPr>
          <p:nvPr>
            <p:ph type="title"/>
          </p:nvPr>
        </p:nvSpPr>
        <p:spPr>
          <a:xfrm>
            <a:off x="715100" y="535000"/>
            <a:ext cx="7713900" cy="5487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Clr>
                <a:schemeClr val="dk1"/>
              </a:buClr>
              <a:buSzPts val="2500"/>
              <a:buNone/>
              <a:defRPr sz="2500">
                <a:solidFill>
                  <a:schemeClr val="dk1"/>
                </a:solidFill>
              </a:defRPr>
            </a:lvl1pPr>
            <a:lvl2pPr lvl="1" rtl="0">
              <a:spcBef>
                <a:spcPts val="0"/>
              </a:spcBef>
              <a:spcAft>
                <a:spcPts val="0"/>
              </a:spcAft>
              <a:buClr>
                <a:schemeClr val="dk1"/>
              </a:buClr>
              <a:buSzPts val="2500"/>
              <a:buNone/>
              <a:defRPr sz="2500">
                <a:solidFill>
                  <a:schemeClr val="dk1"/>
                </a:solidFill>
              </a:defRPr>
            </a:lvl2pPr>
            <a:lvl3pPr lvl="2" rtl="0">
              <a:spcBef>
                <a:spcPts val="0"/>
              </a:spcBef>
              <a:spcAft>
                <a:spcPts val="0"/>
              </a:spcAft>
              <a:buClr>
                <a:schemeClr val="dk1"/>
              </a:buClr>
              <a:buSzPts val="2500"/>
              <a:buNone/>
              <a:defRPr sz="2500">
                <a:solidFill>
                  <a:schemeClr val="dk1"/>
                </a:solidFill>
              </a:defRPr>
            </a:lvl3pPr>
            <a:lvl4pPr lvl="3" rtl="0">
              <a:spcBef>
                <a:spcPts val="0"/>
              </a:spcBef>
              <a:spcAft>
                <a:spcPts val="0"/>
              </a:spcAft>
              <a:buClr>
                <a:schemeClr val="dk1"/>
              </a:buClr>
              <a:buSzPts val="2500"/>
              <a:buNone/>
              <a:defRPr sz="2500">
                <a:solidFill>
                  <a:schemeClr val="dk1"/>
                </a:solidFill>
              </a:defRPr>
            </a:lvl4pPr>
            <a:lvl5pPr lvl="4" rtl="0">
              <a:spcBef>
                <a:spcPts val="0"/>
              </a:spcBef>
              <a:spcAft>
                <a:spcPts val="0"/>
              </a:spcAft>
              <a:buClr>
                <a:schemeClr val="dk1"/>
              </a:buClr>
              <a:buSzPts val="2500"/>
              <a:buNone/>
              <a:defRPr sz="2500">
                <a:solidFill>
                  <a:schemeClr val="dk1"/>
                </a:solidFill>
              </a:defRPr>
            </a:lvl5pPr>
            <a:lvl6pPr lvl="5" rtl="0">
              <a:spcBef>
                <a:spcPts val="0"/>
              </a:spcBef>
              <a:spcAft>
                <a:spcPts val="0"/>
              </a:spcAft>
              <a:buClr>
                <a:schemeClr val="dk1"/>
              </a:buClr>
              <a:buSzPts val="2500"/>
              <a:buNone/>
              <a:defRPr sz="2500">
                <a:solidFill>
                  <a:schemeClr val="dk1"/>
                </a:solidFill>
              </a:defRPr>
            </a:lvl6pPr>
            <a:lvl7pPr lvl="6" rtl="0">
              <a:spcBef>
                <a:spcPts val="0"/>
              </a:spcBef>
              <a:spcAft>
                <a:spcPts val="0"/>
              </a:spcAft>
              <a:buClr>
                <a:schemeClr val="dk1"/>
              </a:buClr>
              <a:buSzPts val="2500"/>
              <a:buNone/>
              <a:defRPr sz="2500">
                <a:solidFill>
                  <a:schemeClr val="dk1"/>
                </a:solidFill>
              </a:defRPr>
            </a:lvl7pPr>
            <a:lvl8pPr lvl="7" rtl="0">
              <a:spcBef>
                <a:spcPts val="0"/>
              </a:spcBef>
              <a:spcAft>
                <a:spcPts val="0"/>
              </a:spcAft>
              <a:buClr>
                <a:schemeClr val="dk1"/>
              </a:buClr>
              <a:buSzPts val="2500"/>
              <a:buNone/>
              <a:defRPr sz="2500">
                <a:solidFill>
                  <a:schemeClr val="dk1"/>
                </a:solidFill>
              </a:defRPr>
            </a:lvl8pPr>
            <a:lvl9pPr lvl="8" rtl="0">
              <a:spcBef>
                <a:spcPts val="0"/>
              </a:spcBef>
              <a:spcAft>
                <a:spcPts val="0"/>
              </a:spcAft>
              <a:buClr>
                <a:schemeClr val="dk1"/>
              </a:buClr>
              <a:buSzPts val="2500"/>
              <a:buNone/>
              <a:defRPr sz="2500">
                <a:solidFill>
                  <a:schemeClr val="dk1"/>
                </a:solidFill>
              </a:defRPr>
            </a:lvl9pPr>
          </a:lstStyle>
          <a:p>
            <a:endParaRPr/>
          </a:p>
        </p:txBody>
      </p:sp>
      <p:sp>
        <p:nvSpPr>
          <p:cNvPr id="105" name="Google Shape;105;p20"/>
          <p:cNvSpPr txBox="1">
            <a:spLocks noGrp="1"/>
          </p:cNvSpPr>
          <p:nvPr>
            <p:ph type="subTitle" idx="2"/>
          </p:nvPr>
        </p:nvSpPr>
        <p:spPr>
          <a:xfrm>
            <a:off x="715100" y="1666700"/>
            <a:ext cx="2131800" cy="7347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a:endParaRPr/>
          </a:p>
        </p:txBody>
      </p:sp>
      <p:sp>
        <p:nvSpPr>
          <p:cNvPr id="106" name="Google Shape;106;p20"/>
          <p:cNvSpPr txBox="1">
            <a:spLocks noGrp="1"/>
          </p:cNvSpPr>
          <p:nvPr>
            <p:ph type="subTitle" idx="3"/>
          </p:nvPr>
        </p:nvSpPr>
        <p:spPr>
          <a:xfrm>
            <a:off x="3506100" y="2328775"/>
            <a:ext cx="2131800" cy="1458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07" name="Google Shape;107;p20"/>
          <p:cNvSpPr txBox="1">
            <a:spLocks noGrp="1"/>
          </p:cNvSpPr>
          <p:nvPr>
            <p:ph type="subTitle" idx="4"/>
          </p:nvPr>
        </p:nvSpPr>
        <p:spPr>
          <a:xfrm>
            <a:off x="3506099" y="1666700"/>
            <a:ext cx="2131800" cy="7347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a:endParaRPr/>
          </a:p>
        </p:txBody>
      </p:sp>
      <p:sp>
        <p:nvSpPr>
          <p:cNvPr id="108" name="Google Shape;108;p20"/>
          <p:cNvSpPr txBox="1">
            <a:spLocks noGrp="1"/>
          </p:cNvSpPr>
          <p:nvPr>
            <p:ph type="subTitle" idx="5"/>
          </p:nvPr>
        </p:nvSpPr>
        <p:spPr>
          <a:xfrm>
            <a:off x="6297202" y="2328775"/>
            <a:ext cx="2131800" cy="1458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09" name="Google Shape;109;p20"/>
          <p:cNvSpPr txBox="1">
            <a:spLocks noGrp="1"/>
          </p:cNvSpPr>
          <p:nvPr>
            <p:ph type="subTitle" idx="6"/>
          </p:nvPr>
        </p:nvSpPr>
        <p:spPr>
          <a:xfrm>
            <a:off x="6297200" y="1666700"/>
            <a:ext cx="2131800" cy="7347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lt1"/>
        </a:solidFill>
        <a:effectLst/>
      </p:bgPr>
    </p:bg>
    <p:spTree>
      <p:nvGrpSpPr>
        <p:cNvPr id="1" name="Shape 13"/>
        <p:cNvGrpSpPr/>
        <p:nvPr/>
      </p:nvGrpSpPr>
      <p:grpSpPr>
        <a:xfrm>
          <a:off x="0" y="0"/>
          <a:ext cx="0" cy="0"/>
          <a:chOff x="0" y="0"/>
          <a:chExt cx="0" cy="0"/>
        </a:xfrm>
      </p:grpSpPr>
      <p:pic>
        <p:nvPicPr>
          <p:cNvPr id="14" name="Google Shape;14;p3"/>
          <p:cNvPicPr preferRelativeResize="0"/>
          <p:nvPr/>
        </p:nvPicPr>
        <p:blipFill rotWithShape="1">
          <a:blip r:embed="rId2">
            <a:alphaModFix/>
          </a:blip>
          <a:srcRect l="-55210" t="50562" r="55209" b="-6811"/>
          <a:stretch/>
        </p:blipFill>
        <p:spPr>
          <a:xfrm flipH="1">
            <a:off x="0" y="0"/>
            <a:ext cx="9144000" cy="5143500"/>
          </a:xfrm>
          <a:prstGeom prst="rect">
            <a:avLst/>
          </a:prstGeom>
          <a:noFill/>
          <a:ln>
            <a:noFill/>
          </a:ln>
        </p:spPr>
      </p:pic>
      <p:pic>
        <p:nvPicPr>
          <p:cNvPr id="15" name="Google Shape;15;p3"/>
          <p:cNvPicPr preferRelativeResize="0"/>
          <p:nvPr/>
        </p:nvPicPr>
        <p:blipFill rotWithShape="1">
          <a:blip r:embed="rId3">
            <a:alphaModFix/>
          </a:blip>
          <a:srcRect l="36283" t="30" r="-6" b="-40"/>
          <a:stretch/>
        </p:blipFill>
        <p:spPr>
          <a:xfrm rot="10800000">
            <a:off x="5864950" y="-3275"/>
            <a:ext cx="3279050" cy="5146775"/>
          </a:xfrm>
          <a:prstGeom prst="rect">
            <a:avLst/>
          </a:prstGeom>
          <a:noFill/>
          <a:ln>
            <a:noFill/>
          </a:ln>
        </p:spPr>
      </p:pic>
      <p:sp>
        <p:nvSpPr>
          <p:cNvPr id="16" name="Google Shape;16;p3"/>
          <p:cNvSpPr txBox="1">
            <a:spLocks noGrp="1"/>
          </p:cNvSpPr>
          <p:nvPr>
            <p:ph type="title"/>
          </p:nvPr>
        </p:nvSpPr>
        <p:spPr>
          <a:xfrm>
            <a:off x="715100" y="3328050"/>
            <a:ext cx="7708800" cy="12537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sz="7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7" name="Google Shape;17;p3"/>
          <p:cNvSpPr txBox="1">
            <a:spLocks noGrp="1"/>
          </p:cNvSpPr>
          <p:nvPr>
            <p:ph type="title" idx="2" hasCustomPrompt="1"/>
          </p:nvPr>
        </p:nvSpPr>
        <p:spPr>
          <a:xfrm>
            <a:off x="715100" y="2074250"/>
            <a:ext cx="7708800" cy="12537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2"/>
              </a:buClr>
              <a:buSzPts val="6000"/>
              <a:buNone/>
              <a:defRPr sz="7000">
                <a:solidFill>
                  <a:schemeClr val="lt2"/>
                </a:solidFill>
              </a:defRPr>
            </a:lvl1pPr>
            <a:lvl2pPr lvl="1" algn="ctr" rtl="0">
              <a:spcBef>
                <a:spcPts val="0"/>
              </a:spcBef>
              <a:spcAft>
                <a:spcPts val="0"/>
              </a:spcAft>
              <a:buClr>
                <a:schemeClr val="lt2"/>
              </a:buClr>
              <a:buSzPts val="6000"/>
              <a:buNone/>
              <a:defRPr sz="6000">
                <a:solidFill>
                  <a:schemeClr val="lt2"/>
                </a:solidFill>
              </a:defRPr>
            </a:lvl2pPr>
            <a:lvl3pPr lvl="2" algn="ctr" rtl="0">
              <a:spcBef>
                <a:spcPts val="0"/>
              </a:spcBef>
              <a:spcAft>
                <a:spcPts val="0"/>
              </a:spcAft>
              <a:buClr>
                <a:schemeClr val="lt2"/>
              </a:buClr>
              <a:buSzPts val="6000"/>
              <a:buNone/>
              <a:defRPr sz="6000">
                <a:solidFill>
                  <a:schemeClr val="lt2"/>
                </a:solidFill>
              </a:defRPr>
            </a:lvl3pPr>
            <a:lvl4pPr lvl="3" algn="ctr" rtl="0">
              <a:spcBef>
                <a:spcPts val="0"/>
              </a:spcBef>
              <a:spcAft>
                <a:spcPts val="0"/>
              </a:spcAft>
              <a:buClr>
                <a:schemeClr val="lt2"/>
              </a:buClr>
              <a:buSzPts val="6000"/>
              <a:buNone/>
              <a:defRPr sz="6000">
                <a:solidFill>
                  <a:schemeClr val="lt2"/>
                </a:solidFill>
              </a:defRPr>
            </a:lvl4pPr>
            <a:lvl5pPr lvl="4" algn="ctr" rtl="0">
              <a:spcBef>
                <a:spcPts val="0"/>
              </a:spcBef>
              <a:spcAft>
                <a:spcPts val="0"/>
              </a:spcAft>
              <a:buClr>
                <a:schemeClr val="lt2"/>
              </a:buClr>
              <a:buSzPts val="6000"/>
              <a:buNone/>
              <a:defRPr sz="6000">
                <a:solidFill>
                  <a:schemeClr val="lt2"/>
                </a:solidFill>
              </a:defRPr>
            </a:lvl5pPr>
            <a:lvl6pPr lvl="5" algn="ctr" rtl="0">
              <a:spcBef>
                <a:spcPts val="0"/>
              </a:spcBef>
              <a:spcAft>
                <a:spcPts val="0"/>
              </a:spcAft>
              <a:buClr>
                <a:schemeClr val="lt2"/>
              </a:buClr>
              <a:buSzPts val="6000"/>
              <a:buNone/>
              <a:defRPr sz="6000">
                <a:solidFill>
                  <a:schemeClr val="lt2"/>
                </a:solidFill>
              </a:defRPr>
            </a:lvl6pPr>
            <a:lvl7pPr lvl="6" algn="ctr" rtl="0">
              <a:spcBef>
                <a:spcPts val="0"/>
              </a:spcBef>
              <a:spcAft>
                <a:spcPts val="0"/>
              </a:spcAft>
              <a:buClr>
                <a:schemeClr val="lt2"/>
              </a:buClr>
              <a:buSzPts val="6000"/>
              <a:buNone/>
              <a:defRPr sz="6000">
                <a:solidFill>
                  <a:schemeClr val="lt2"/>
                </a:solidFill>
              </a:defRPr>
            </a:lvl7pPr>
            <a:lvl8pPr lvl="7" algn="ctr" rtl="0">
              <a:spcBef>
                <a:spcPts val="0"/>
              </a:spcBef>
              <a:spcAft>
                <a:spcPts val="0"/>
              </a:spcAft>
              <a:buClr>
                <a:schemeClr val="lt2"/>
              </a:buClr>
              <a:buSzPts val="6000"/>
              <a:buNone/>
              <a:defRPr sz="6000">
                <a:solidFill>
                  <a:schemeClr val="lt2"/>
                </a:solidFill>
              </a:defRPr>
            </a:lvl8pPr>
            <a:lvl9pPr lvl="8" algn="ctr" rtl="0">
              <a:spcBef>
                <a:spcPts val="0"/>
              </a:spcBef>
              <a:spcAft>
                <a:spcPts val="0"/>
              </a:spcAft>
              <a:buClr>
                <a:schemeClr val="lt2"/>
              </a:buClr>
              <a:buSzPts val="6000"/>
              <a:buNone/>
              <a:defRPr sz="6000">
                <a:solidFill>
                  <a:schemeClr val="lt2"/>
                </a:solidFill>
              </a:defRPr>
            </a:lvl9pPr>
          </a:lstStyle>
          <a:p>
            <a:r>
              <a:t>xx%</a:t>
            </a:r>
          </a:p>
        </p:txBody>
      </p:sp>
      <p:sp>
        <p:nvSpPr>
          <p:cNvPr id="18" name="Google Shape;18;p3"/>
          <p:cNvSpPr txBox="1">
            <a:spLocks noGrp="1"/>
          </p:cNvSpPr>
          <p:nvPr>
            <p:ph type="subTitle" idx="1"/>
          </p:nvPr>
        </p:nvSpPr>
        <p:spPr>
          <a:xfrm>
            <a:off x="4572000" y="535000"/>
            <a:ext cx="3856800" cy="388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hree columns 1">
  <p:cSld name="BLANK_1_1_1_2_1">
    <p:bg>
      <p:bgPr>
        <a:solidFill>
          <a:schemeClr val="lt1"/>
        </a:solidFill>
        <a:effectLst/>
      </p:bgPr>
    </p:bg>
    <p:spTree>
      <p:nvGrpSpPr>
        <p:cNvPr id="1" name="Shape 110"/>
        <p:cNvGrpSpPr/>
        <p:nvPr/>
      </p:nvGrpSpPr>
      <p:grpSpPr>
        <a:xfrm>
          <a:off x="0" y="0"/>
          <a:ext cx="0" cy="0"/>
          <a:chOff x="0" y="0"/>
          <a:chExt cx="0" cy="0"/>
        </a:xfrm>
      </p:grpSpPr>
      <p:pic>
        <p:nvPicPr>
          <p:cNvPr id="111" name="Google Shape;111;p21"/>
          <p:cNvPicPr preferRelativeResize="0"/>
          <p:nvPr/>
        </p:nvPicPr>
        <p:blipFill rotWithShape="1">
          <a:blip r:embed="rId2">
            <a:alphaModFix/>
          </a:blip>
          <a:srcRect l="-50000" t="49600" r="50000" b="-5849"/>
          <a:stretch/>
        </p:blipFill>
        <p:spPr>
          <a:xfrm>
            <a:off x="0" y="0"/>
            <a:ext cx="9144000" cy="5143500"/>
          </a:xfrm>
          <a:prstGeom prst="rect">
            <a:avLst/>
          </a:prstGeom>
          <a:noFill/>
          <a:ln>
            <a:noFill/>
          </a:ln>
        </p:spPr>
      </p:pic>
      <p:sp>
        <p:nvSpPr>
          <p:cNvPr id="112" name="Google Shape;112;p21"/>
          <p:cNvSpPr txBox="1">
            <a:spLocks noGrp="1"/>
          </p:cNvSpPr>
          <p:nvPr>
            <p:ph type="subTitle" idx="1"/>
          </p:nvPr>
        </p:nvSpPr>
        <p:spPr>
          <a:xfrm>
            <a:off x="715100" y="3758613"/>
            <a:ext cx="2131800" cy="548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13" name="Google Shape;113;p21"/>
          <p:cNvSpPr txBox="1">
            <a:spLocks noGrp="1"/>
          </p:cNvSpPr>
          <p:nvPr>
            <p:ph type="title"/>
          </p:nvPr>
        </p:nvSpPr>
        <p:spPr>
          <a:xfrm>
            <a:off x="715100" y="535000"/>
            <a:ext cx="7713900" cy="5487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Clr>
                <a:schemeClr val="dk1"/>
              </a:buClr>
              <a:buSzPts val="2500"/>
              <a:buNone/>
              <a:defRPr sz="2500">
                <a:solidFill>
                  <a:schemeClr val="dk1"/>
                </a:solidFill>
              </a:defRPr>
            </a:lvl1pPr>
            <a:lvl2pPr lvl="1" rtl="0">
              <a:spcBef>
                <a:spcPts val="0"/>
              </a:spcBef>
              <a:spcAft>
                <a:spcPts val="0"/>
              </a:spcAft>
              <a:buClr>
                <a:schemeClr val="dk1"/>
              </a:buClr>
              <a:buSzPts val="2500"/>
              <a:buNone/>
              <a:defRPr sz="2500">
                <a:solidFill>
                  <a:schemeClr val="dk1"/>
                </a:solidFill>
              </a:defRPr>
            </a:lvl2pPr>
            <a:lvl3pPr lvl="2" rtl="0">
              <a:spcBef>
                <a:spcPts val="0"/>
              </a:spcBef>
              <a:spcAft>
                <a:spcPts val="0"/>
              </a:spcAft>
              <a:buClr>
                <a:schemeClr val="dk1"/>
              </a:buClr>
              <a:buSzPts val="2500"/>
              <a:buNone/>
              <a:defRPr sz="2500">
                <a:solidFill>
                  <a:schemeClr val="dk1"/>
                </a:solidFill>
              </a:defRPr>
            </a:lvl3pPr>
            <a:lvl4pPr lvl="3" rtl="0">
              <a:spcBef>
                <a:spcPts val="0"/>
              </a:spcBef>
              <a:spcAft>
                <a:spcPts val="0"/>
              </a:spcAft>
              <a:buClr>
                <a:schemeClr val="dk1"/>
              </a:buClr>
              <a:buSzPts val="2500"/>
              <a:buNone/>
              <a:defRPr sz="2500">
                <a:solidFill>
                  <a:schemeClr val="dk1"/>
                </a:solidFill>
              </a:defRPr>
            </a:lvl4pPr>
            <a:lvl5pPr lvl="4" rtl="0">
              <a:spcBef>
                <a:spcPts val="0"/>
              </a:spcBef>
              <a:spcAft>
                <a:spcPts val="0"/>
              </a:spcAft>
              <a:buClr>
                <a:schemeClr val="dk1"/>
              </a:buClr>
              <a:buSzPts val="2500"/>
              <a:buNone/>
              <a:defRPr sz="2500">
                <a:solidFill>
                  <a:schemeClr val="dk1"/>
                </a:solidFill>
              </a:defRPr>
            </a:lvl5pPr>
            <a:lvl6pPr lvl="5" rtl="0">
              <a:spcBef>
                <a:spcPts val="0"/>
              </a:spcBef>
              <a:spcAft>
                <a:spcPts val="0"/>
              </a:spcAft>
              <a:buClr>
                <a:schemeClr val="dk1"/>
              </a:buClr>
              <a:buSzPts val="2500"/>
              <a:buNone/>
              <a:defRPr sz="2500">
                <a:solidFill>
                  <a:schemeClr val="dk1"/>
                </a:solidFill>
              </a:defRPr>
            </a:lvl6pPr>
            <a:lvl7pPr lvl="6" rtl="0">
              <a:spcBef>
                <a:spcPts val="0"/>
              </a:spcBef>
              <a:spcAft>
                <a:spcPts val="0"/>
              </a:spcAft>
              <a:buClr>
                <a:schemeClr val="dk1"/>
              </a:buClr>
              <a:buSzPts val="2500"/>
              <a:buNone/>
              <a:defRPr sz="2500">
                <a:solidFill>
                  <a:schemeClr val="dk1"/>
                </a:solidFill>
              </a:defRPr>
            </a:lvl7pPr>
            <a:lvl8pPr lvl="7" rtl="0">
              <a:spcBef>
                <a:spcPts val="0"/>
              </a:spcBef>
              <a:spcAft>
                <a:spcPts val="0"/>
              </a:spcAft>
              <a:buClr>
                <a:schemeClr val="dk1"/>
              </a:buClr>
              <a:buSzPts val="2500"/>
              <a:buNone/>
              <a:defRPr sz="2500">
                <a:solidFill>
                  <a:schemeClr val="dk1"/>
                </a:solidFill>
              </a:defRPr>
            </a:lvl8pPr>
            <a:lvl9pPr lvl="8" rtl="0">
              <a:spcBef>
                <a:spcPts val="0"/>
              </a:spcBef>
              <a:spcAft>
                <a:spcPts val="0"/>
              </a:spcAft>
              <a:buClr>
                <a:schemeClr val="dk1"/>
              </a:buClr>
              <a:buSzPts val="2500"/>
              <a:buNone/>
              <a:defRPr sz="2500">
                <a:solidFill>
                  <a:schemeClr val="dk1"/>
                </a:solidFill>
              </a:defRPr>
            </a:lvl9pPr>
          </a:lstStyle>
          <a:p>
            <a:endParaRPr/>
          </a:p>
        </p:txBody>
      </p:sp>
      <p:sp>
        <p:nvSpPr>
          <p:cNvPr id="114" name="Google Shape;114;p21"/>
          <p:cNvSpPr txBox="1">
            <a:spLocks noGrp="1"/>
          </p:cNvSpPr>
          <p:nvPr>
            <p:ph type="subTitle" idx="2"/>
          </p:nvPr>
        </p:nvSpPr>
        <p:spPr>
          <a:xfrm>
            <a:off x="715100" y="3377613"/>
            <a:ext cx="2131800" cy="4572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a:endParaRPr/>
          </a:p>
        </p:txBody>
      </p:sp>
      <p:sp>
        <p:nvSpPr>
          <p:cNvPr id="115" name="Google Shape;115;p21"/>
          <p:cNvSpPr txBox="1">
            <a:spLocks noGrp="1"/>
          </p:cNvSpPr>
          <p:nvPr>
            <p:ph type="subTitle" idx="3"/>
          </p:nvPr>
        </p:nvSpPr>
        <p:spPr>
          <a:xfrm>
            <a:off x="3506099" y="3758613"/>
            <a:ext cx="2131800" cy="548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16" name="Google Shape;116;p21"/>
          <p:cNvSpPr txBox="1">
            <a:spLocks noGrp="1"/>
          </p:cNvSpPr>
          <p:nvPr>
            <p:ph type="subTitle" idx="4"/>
          </p:nvPr>
        </p:nvSpPr>
        <p:spPr>
          <a:xfrm>
            <a:off x="3506099" y="3377613"/>
            <a:ext cx="2131800" cy="4572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a:endParaRPr/>
          </a:p>
        </p:txBody>
      </p:sp>
      <p:sp>
        <p:nvSpPr>
          <p:cNvPr id="117" name="Google Shape;117;p21"/>
          <p:cNvSpPr txBox="1">
            <a:spLocks noGrp="1"/>
          </p:cNvSpPr>
          <p:nvPr>
            <p:ph type="subTitle" idx="5"/>
          </p:nvPr>
        </p:nvSpPr>
        <p:spPr>
          <a:xfrm>
            <a:off x="6297200" y="3758613"/>
            <a:ext cx="2131800" cy="548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18" name="Google Shape;118;p21"/>
          <p:cNvSpPr txBox="1">
            <a:spLocks noGrp="1"/>
          </p:cNvSpPr>
          <p:nvPr>
            <p:ph type="subTitle" idx="6"/>
          </p:nvPr>
        </p:nvSpPr>
        <p:spPr>
          <a:xfrm>
            <a:off x="6297200" y="3377613"/>
            <a:ext cx="2131800" cy="4572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four columns">
  <p:cSld name="BLANK_1_1_1_1">
    <p:bg>
      <p:bgPr>
        <a:solidFill>
          <a:schemeClr val="lt1"/>
        </a:solidFill>
        <a:effectLst/>
      </p:bgPr>
    </p:bg>
    <p:spTree>
      <p:nvGrpSpPr>
        <p:cNvPr id="1" name="Shape 119"/>
        <p:cNvGrpSpPr/>
        <p:nvPr/>
      </p:nvGrpSpPr>
      <p:grpSpPr>
        <a:xfrm>
          <a:off x="0" y="0"/>
          <a:ext cx="0" cy="0"/>
          <a:chOff x="0" y="0"/>
          <a:chExt cx="0" cy="0"/>
        </a:xfrm>
      </p:grpSpPr>
      <p:pic>
        <p:nvPicPr>
          <p:cNvPr id="120" name="Google Shape;120;p22"/>
          <p:cNvPicPr preferRelativeResize="0"/>
          <p:nvPr/>
        </p:nvPicPr>
        <p:blipFill rotWithShape="1">
          <a:blip r:embed="rId2">
            <a:alphaModFix/>
          </a:blip>
          <a:srcRect l="104756" t="-108210" r="280062" b="47851"/>
          <a:stretch/>
        </p:blipFill>
        <p:spPr>
          <a:xfrm rot="10800000">
            <a:off x="1325" y="-1637"/>
            <a:ext cx="9141450" cy="5146775"/>
          </a:xfrm>
          <a:prstGeom prst="rect">
            <a:avLst/>
          </a:prstGeom>
          <a:noFill/>
          <a:ln>
            <a:noFill/>
          </a:ln>
        </p:spPr>
      </p:pic>
      <p:sp>
        <p:nvSpPr>
          <p:cNvPr id="121" name="Google Shape;121;p22"/>
          <p:cNvSpPr txBox="1">
            <a:spLocks noGrp="1"/>
          </p:cNvSpPr>
          <p:nvPr>
            <p:ph type="subTitle" idx="1"/>
          </p:nvPr>
        </p:nvSpPr>
        <p:spPr>
          <a:xfrm>
            <a:off x="715100" y="2046500"/>
            <a:ext cx="3780600" cy="720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22" name="Google Shape;122;p22"/>
          <p:cNvSpPr txBox="1">
            <a:spLocks noGrp="1"/>
          </p:cNvSpPr>
          <p:nvPr>
            <p:ph type="title"/>
          </p:nvPr>
        </p:nvSpPr>
        <p:spPr>
          <a:xfrm>
            <a:off x="715100" y="535000"/>
            <a:ext cx="7713900" cy="5487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Clr>
                <a:schemeClr val="dk1"/>
              </a:buClr>
              <a:buSzPts val="2500"/>
              <a:buNone/>
              <a:defRPr sz="2500">
                <a:solidFill>
                  <a:schemeClr val="dk1"/>
                </a:solidFill>
              </a:defRPr>
            </a:lvl1pPr>
            <a:lvl2pPr lvl="1" rtl="0">
              <a:spcBef>
                <a:spcPts val="0"/>
              </a:spcBef>
              <a:spcAft>
                <a:spcPts val="0"/>
              </a:spcAft>
              <a:buClr>
                <a:schemeClr val="dk1"/>
              </a:buClr>
              <a:buSzPts val="2500"/>
              <a:buNone/>
              <a:defRPr sz="2500">
                <a:solidFill>
                  <a:schemeClr val="dk1"/>
                </a:solidFill>
              </a:defRPr>
            </a:lvl2pPr>
            <a:lvl3pPr lvl="2" rtl="0">
              <a:spcBef>
                <a:spcPts val="0"/>
              </a:spcBef>
              <a:spcAft>
                <a:spcPts val="0"/>
              </a:spcAft>
              <a:buClr>
                <a:schemeClr val="dk1"/>
              </a:buClr>
              <a:buSzPts val="2500"/>
              <a:buNone/>
              <a:defRPr sz="2500">
                <a:solidFill>
                  <a:schemeClr val="dk1"/>
                </a:solidFill>
              </a:defRPr>
            </a:lvl3pPr>
            <a:lvl4pPr lvl="3" rtl="0">
              <a:spcBef>
                <a:spcPts val="0"/>
              </a:spcBef>
              <a:spcAft>
                <a:spcPts val="0"/>
              </a:spcAft>
              <a:buClr>
                <a:schemeClr val="dk1"/>
              </a:buClr>
              <a:buSzPts val="2500"/>
              <a:buNone/>
              <a:defRPr sz="2500">
                <a:solidFill>
                  <a:schemeClr val="dk1"/>
                </a:solidFill>
              </a:defRPr>
            </a:lvl4pPr>
            <a:lvl5pPr lvl="4" rtl="0">
              <a:spcBef>
                <a:spcPts val="0"/>
              </a:spcBef>
              <a:spcAft>
                <a:spcPts val="0"/>
              </a:spcAft>
              <a:buClr>
                <a:schemeClr val="dk1"/>
              </a:buClr>
              <a:buSzPts val="2500"/>
              <a:buNone/>
              <a:defRPr sz="2500">
                <a:solidFill>
                  <a:schemeClr val="dk1"/>
                </a:solidFill>
              </a:defRPr>
            </a:lvl5pPr>
            <a:lvl6pPr lvl="5" rtl="0">
              <a:spcBef>
                <a:spcPts val="0"/>
              </a:spcBef>
              <a:spcAft>
                <a:spcPts val="0"/>
              </a:spcAft>
              <a:buClr>
                <a:schemeClr val="dk1"/>
              </a:buClr>
              <a:buSzPts val="2500"/>
              <a:buNone/>
              <a:defRPr sz="2500">
                <a:solidFill>
                  <a:schemeClr val="dk1"/>
                </a:solidFill>
              </a:defRPr>
            </a:lvl6pPr>
            <a:lvl7pPr lvl="6" rtl="0">
              <a:spcBef>
                <a:spcPts val="0"/>
              </a:spcBef>
              <a:spcAft>
                <a:spcPts val="0"/>
              </a:spcAft>
              <a:buClr>
                <a:schemeClr val="dk1"/>
              </a:buClr>
              <a:buSzPts val="2500"/>
              <a:buNone/>
              <a:defRPr sz="2500">
                <a:solidFill>
                  <a:schemeClr val="dk1"/>
                </a:solidFill>
              </a:defRPr>
            </a:lvl7pPr>
            <a:lvl8pPr lvl="7" rtl="0">
              <a:spcBef>
                <a:spcPts val="0"/>
              </a:spcBef>
              <a:spcAft>
                <a:spcPts val="0"/>
              </a:spcAft>
              <a:buClr>
                <a:schemeClr val="dk1"/>
              </a:buClr>
              <a:buSzPts val="2500"/>
              <a:buNone/>
              <a:defRPr sz="2500">
                <a:solidFill>
                  <a:schemeClr val="dk1"/>
                </a:solidFill>
              </a:defRPr>
            </a:lvl8pPr>
            <a:lvl9pPr lvl="8" rtl="0">
              <a:spcBef>
                <a:spcPts val="0"/>
              </a:spcBef>
              <a:spcAft>
                <a:spcPts val="0"/>
              </a:spcAft>
              <a:buClr>
                <a:schemeClr val="dk1"/>
              </a:buClr>
              <a:buSzPts val="2500"/>
              <a:buNone/>
              <a:defRPr sz="2500">
                <a:solidFill>
                  <a:schemeClr val="dk1"/>
                </a:solidFill>
              </a:defRPr>
            </a:lvl9pPr>
          </a:lstStyle>
          <a:p>
            <a:endParaRPr/>
          </a:p>
        </p:txBody>
      </p:sp>
      <p:sp>
        <p:nvSpPr>
          <p:cNvPr id="123" name="Google Shape;123;p22"/>
          <p:cNvSpPr txBox="1">
            <a:spLocks noGrp="1"/>
          </p:cNvSpPr>
          <p:nvPr>
            <p:ph type="subTitle" idx="2"/>
          </p:nvPr>
        </p:nvSpPr>
        <p:spPr>
          <a:xfrm>
            <a:off x="715100" y="3299000"/>
            <a:ext cx="3780600" cy="720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24" name="Google Shape;124;p22"/>
          <p:cNvSpPr txBox="1">
            <a:spLocks noGrp="1"/>
          </p:cNvSpPr>
          <p:nvPr>
            <p:ph type="subTitle" idx="3"/>
          </p:nvPr>
        </p:nvSpPr>
        <p:spPr>
          <a:xfrm>
            <a:off x="715100" y="1666700"/>
            <a:ext cx="3780600" cy="4560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a:endParaRPr/>
          </a:p>
        </p:txBody>
      </p:sp>
      <p:sp>
        <p:nvSpPr>
          <p:cNvPr id="125" name="Google Shape;125;p22"/>
          <p:cNvSpPr txBox="1">
            <a:spLocks noGrp="1"/>
          </p:cNvSpPr>
          <p:nvPr>
            <p:ph type="subTitle" idx="4"/>
          </p:nvPr>
        </p:nvSpPr>
        <p:spPr>
          <a:xfrm>
            <a:off x="715100" y="2919200"/>
            <a:ext cx="3780600" cy="4560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a:endParaRPr/>
          </a:p>
        </p:txBody>
      </p:sp>
      <p:sp>
        <p:nvSpPr>
          <p:cNvPr id="126" name="Google Shape;126;p22"/>
          <p:cNvSpPr txBox="1">
            <a:spLocks noGrp="1"/>
          </p:cNvSpPr>
          <p:nvPr>
            <p:ph type="subTitle" idx="5"/>
          </p:nvPr>
        </p:nvSpPr>
        <p:spPr>
          <a:xfrm>
            <a:off x="4648300" y="2046500"/>
            <a:ext cx="3780600" cy="720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27" name="Google Shape;127;p22"/>
          <p:cNvSpPr txBox="1">
            <a:spLocks noGrp="1"/>
          </p:cNvSpPr>
          <p:nvPr>
            <p:ph type="subTitle" idx="6"/>
          </p:nvPr>
        </p:nvSpPr>
        <p:spPr>
          <a:xfrm>
            <a:off x="4648300" y="3299000"/>
            <a:ext cx="3780600" cy="720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28" name="Google Shape;128;p22"/>
          <p:cNvSpPr txBox="1">
            <a:spLocks noGrp="1"/>
          </p:cNvSpPr>
          <p:nvPr>
            <p:ph type="subTitle" idx="7"/>
          </p:nvPr>
        </p:nvSpPr>
        <p:spPr>
          <a:xfrm>
            <a:off x="4648300" y="1666700"/>
            <a:ext cx="3780600" cy="4560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a:endParaRPr/>
          </a:p>
        </p:txBody>
      </p:sp>
      <p:sp>
        <p:nvSpPr>
          <p:cNvPr id="129" name="Google Shape;129;p22"/>
          <p:cNvSpPr txBox="1">
            <a:spLocks noGrp="1"/>
          </p:cNvSpPr>
          <p:nvPr>
            <p:ph type="subTitle" idx="8"/>
          </p:nvPr>
        </p:nvSpPr>
        <p:spPr>
          <a:xfrm>
            <a:off x="4648300" y="2919200"/>
            <a:ext cx="3780600" cy="4560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six columns">
  <p:cSld name="BLANK_1_1_1_1_1">
    <p:bg>
      <p:bgPr>
        <a:solidFill>
          <a:schemeClr val="lt1"/>
        </a:solidFill>
        <a:effectLst/>
      </p:bgPr>
    </p:bg>
    <p:spTree>
      <p:nvGrpSpPr>
        <p:cNvPr id="1" name="Shape 130"/>
        <p:cNvGrpSpPr/>
        <p:nvPr/>
      </p:nvGrpSpPr>
      <p:grpSpPr>
        <a:xfrm>
          <a:off x="0" y="0"/>
          <a:ext cx="0" cy="0"/>
          <a:chOff x="0" y="0"/>
          <a:chExt cx="0" cy="0"/>
        </a:xfrm>
      </p:grpSpPr>
      <p:sp>
        <p:nvSpPr>
          <p:cNvPr id="131" name="Google Shape;131;p23"/>
          <p:cNvSpPr txBox="1">
            <a:spLocks noGrp="1"/>
          </p:cNvSpPr>
          <p:nvPr>
            <p:ph type="subTitle" idx="1"/>
          </p:nvPr>
        </p:nvSpPr>
        <p:spPr>
          <a:xfrm>
            <a:off x="715100" y="1879700"/>
            <a:ext cx="2432400" cy="8871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32" name="Google Shape;132;p23"/>
          <p:cNvSpPr txBox="1">
            <a:spLocks noGrp="1"/>
          </p:cNvSpPr>
          <p:nvPr>
            <p:ph type="title"/>
          </p:nvPr>
        </p:nvSpPr>
        <p:spPr>
          <a:xfrm>
            <a:off x="715100" y="535000"/>
            <a:ext cx="7713900" cy="5487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Clr>
                <a:schemeClr val="dk1"/>
              </a:buClr>
              <a:buSzPts val="2500"/>
              <a:buNone/>
              <a:defRPr sz="2500">
                <a:solidFill>
                  <a:schemeClr val="dk1"/>
                </a:solidFill>
              </a:defRPr>
            </a:lvl1pPr>
            <a:lvl2pPr lvl="1" rtl="0">
              <a:spcBef>
                <a:spcPts val="0"/>
              </a:spcBef>
              <a:spcAft>
                <a:spcPts val="0"/>
              </a:spcAft>
              <a:buClr>
                <a:schemeClr val="dk1"/>
              </a:buClr>
              <a:buSzPts val="2500"/>
              <a:buNone/>
              <a:defRPr sz="2500">
                <a:solidFill>
                  <a:schemeClr val="dk1"/>
                </a:solidFill>
              </a:defRPr>
            </a:lvl2pPr>
            <a:lvl3pPr lvl="2" rtl="0">
              <a:spcBef>
                <a:spcPts val="0"/>
              </a:spcBef>
              <a:spcAft>
                <a:spcPts val="0"/>
              </a:spcAft>
              <a:buClr>
                <a:schemeClr val="dk1"/>
              </a:buClr>
              <a:buSzPts val="2500"/>
              <a:buNone/>
              <a:defRPr sz="2500">
                <a:solidFill>
                  <a:schemeClr val="dk1"/>
                </a:solidFill>
              </a:defRPr>
            </a:lvl3pPr>
            <a:lvl4pPr lvl="3" rtl="0">
              <a:spcBef>
                <a:spcPts val="0"/>
              </a:spcBef>
              <a:spcAft>
                <a:spcPts val="0"/>
              </a:spcAft>
              <a:buClr>
                <a:schemeClr val="dk1"/>
              </a:buClr>
              <a:buSzPts val="2500"/>
              <a:buNone/>
              <a:defRPr sz="2500">
                <a:solidFill>
                  <a:schemeClr val="dk1"/>
                </a:solidFill>
              </a:defRPr>
            </a:lvl4pPr>
            <a:lvl5pPr lvl="4" rtl="0">
              <a:spcBef>
                <a:spcPts val="0"/>
              </a:spcBef>
              <a:spcAft>
                <a:spcPts val="0"/>
              </a:spcAft>
              <a:buClr>
                <a:schemeClr val="dk1"/>
              </a:buClr>
              <a:buSzPts val="2500"/>
              <a:buNone/>
              <a:defRPr sz="2500">
                <a:solidFill>
                  <a:schemeClr val="dk1"/>
                </a:solidFill>
              </a:defRPr>
            </a:lvl5pPr>
            <a:lvl6pPr lvl="5" rtl="0">
              <a:spcBef>
                <a:spcPts val="0"/>
              </a:spcBef>
              <a:spcAft>
                <a:spcPts val="0"/>
              </a:spcAft>
              <a:buClr>
                <a:schemeClr val="dk1"/>
              </a:buClr>
              <a:buSzPts val="2500"/>
              <a:buNone/>
              <a:defRPr sz="2500">
                <a:solidFill>
                  <a:schemeClr val="dk1"/>
                </a:solidFill>
              </a:defRPr>
            </a:lvl6pPr>
            <a:lvl7pPr lvl="6" rtl="0">
              <a:spcBef>
                <a:spcPts val="0"/>
              </a:spcBef>
              <a:spcAft>
                <a:spcPts val="0"/>
              </a:spcAft>
              <a:buClr>
                <a:schemeClr val="dk1"/>
              </a:buClr>
              <a:buSzPts val="2500"/>
              <a:buNone/>
              <a:defRPr sz="2500">
                <a:solidFill>
                  <a:schemeClr val="dk1"/>
                </a:solidFill>
              </a:defRPr>
            </a:lvl7pPr>
            <a:lvl8pPr lvl="7" rtl="0">
              <a:spcBef>
                <a:spcPts val="0"/>
              </a:spcBef>
              <a:spcAft>
                <a:spcPts val="0"/>
              </a:spcAft>
              <a:buClr>
                <a:schemeClr val="dk1"/>
              </a:buClr>
              <a:buSzPts val="2500"/>
              <a:buNone/>
              <a:defRPr sz="2500">
                <a:solidFill>
                  <a:schemeClr val="dk1"/>
                </a:solidFill>
              </a:defRPr>
            </a:lvl8pPr>
            <a:lvl9pPr lvl="8" rtl="0">
              <a:spcBef>
                <a:spcPts val="0"/>
              </a:spcBef>
              <a:spcAft>
                <a:spcPts val="0"/>
              </a:spcAft>
              <a:buClr>
                <a:schemeClr val="dk1"/>
              </a:buClr>
              <a:buSzPts val="2500"/>
              <a:buNone/>
              <a:defRPr sz="2500">
                <a:solidFill>
                  <a:schemeClr val="dk1"/>
                </a:solidFill>
              </a:defRPr>
            </a:lvl9pPr>
          </a:lstStyle>
          <a:p>
            <a:endParaRPr/>
          </a:p>
        </p:txBody>
      </p:sp>
      <p:sp>
        <p:nvSpPr>
          <p:cNvPr id="133" name="Google Shape;133;p23"/>
          <p:cNvSpPr txBox="1">
            <a:spLocks noGrp="1"/>
          </p:cNvSpPr>
          <p:nvPr>
            <p:ph type="subTitle" idx="2"/>
          </p:nvPr>
        </p:nvSpPr>
        <p:spPr>
          <a:xfrm>
            <a:off x="715100" y="3574400"/>
            <a:ext cx="2432400" cy="8871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34" name="Google Shape;134;p23"/>
          <p:cNvSpPr txBox="1">
            <a:spLocks noGrp="1"/>
          </p:cNvSpPr>
          <p:nvPr>
            <p:ph type="subTitle" idx="3"/>
          </p:nvPr>
        </p:nvSpPr>
        <p:spPr>
          <a:xfrm>
            <a:off x="715100" y="1224500"/>
            <a:ext cx="2432400" cy="7314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a:endParaRPr/>
          </a:p>
        </p:txBody>
      </p:sp>
      <p:sp>
        <p:nvSpPr>
          <p:cNvPr id="135" name="Google Shape;135;p23"/>
          <p:cNvSpPr txBox="1">
            <a:spLocks noGrp="1"/>
          </p:cNvSpPr>
          <p:nvPr>
            <p:ph type="subTitle" idx="4"/>
          </p:nvPr>
        </p:nvSpPr>
        <p:spPr>
          <a:xfrm>
            <a:off x="715100" y="2919200"/>
            <a:ext cx="2432400" cy="7314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a:endParaRPr/>
          </a:p>
        </p:txBody>
      </p:sp>
      <p:sp>
        <p:nvSpPr>
          <p:cNvPr id="136" name="Google Shape;136;p23"/>
          <p:cNvSpPr txBox="1">
            <a:spLocks noGrp="1"/>
          </p:cNvSpPr>
          <p:nvPr>
            <p:ph type="subTitle" idx="5"/>
          </p:nvPr>
        </p:nvSpPr>
        <p:spPr>
          <a:xfrm>
            <a:off x="3355799" y="1879700"/>
            <a:ext cx="2432400" cy="8871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37" name="Google Shape;137;p23"/>
          <p:cNvSpPr txBox="1">
            <a:spLocks noGrp="1"/>
          </p:cNvSpPr>
          <p:nvPr>
            <p:ph type="subTitle" idx="6"/>
          </p:nvPr>
        </p:nvSpPr>
        <p:spPr>
          <a:xfrm>
            <a:off x="3355799" y="3574400"/>
            <a:ext cx="2432400" cy="8871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38" name="Google Shape;138;p23"/>
          <p:cNvSpPr txBox="1">
            <a:spLocks noGrp="1"/>
          </p:cNvSpPr>
          <p:nvPr>
            <p:ph type="subTitle" idx="7"/>
          </p:nvPr>
        </p:nvSpPr>
        <p:spPr>
          <a:xfrm>
            <a:off x="3355800" y="1224500"/>
            <a:ext cx="2432400" cy="7314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a:endParaRPr/>
          </a:p>
        </p:txBody>
      </p:sp>
      <p:sp>
        <p:nvSpPr>
          <p:cNvPr id="139" name="Google Shape;139;p23"/>
          <p:cNvSpPr txBox="1">
            <a:spLocks noGrp="1"/>
          </p:cNvSpPr>
          <p:nvPr>
            <p:ph type="subTitle" idx="8"/>
          </p:nvPr>
        </p:nvSpPr>
        <p:spPr>
          <a:xfrm>
            <a:off x="3355800" y="2919200"/>
            <a:ext cx="2432400" cy="7314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a:endParaRPr/>
          </a:p>
        </p:txBody>
      </p:sp>
      <p:sp>
        <p:nvSpPr>
          <p:cNvPr id="140" name="Google Shape;140;p23"/>
          <p:cNvSpPr txBox="1">
            <a:spLocks noGrp="1"/>
          </p:cNvSpPr>
          <p:nvPr>
            <p:ph type="subTitle" idx="9"/>
          </p:nvPr>
        </p:nvSpPr>
        <p:spPr>
          <a:xfrm>
            <a:off x="5996501" y="1879700"/>
            <a:ext cx="2432400" cy="8871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41" name="Google Shape;141;p23"/>
          <p:cNvSpPr txBox="1">
            <a:spLocks noGrp="1"/>
          </p:cNvSpPr>
          <p:nvPr>
            <p:ph type="subTitle" idx="13"/>
          </p:nvPr>
        </p:nvSpPr>
        <p:spPr>
          <a:xfrm>
            <a:off x="5996501" y="3574400"/>
            <a:ext cx="2432400" cy="8871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42" name="Google Shape;142;p23"/>
          <p:cNvSpPr txBox="1">
            <a:spLocks noGrp="1"/>
          </p:cNvSpPr>
          <p:nvPr>
            <p:ph type="subTitle" idx="14"/>
          </p:nvPr>
        </p:nvSpPr>
        <p:spPr>
          <a:xfrm>
            <a:off x="5996503" y="1224500"/>
            <a:ext cx="2432400" cy="7314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a:endParaRPr/>
          </a:p>
        </p:txBody>
      </p:sp>
      <p:sp>
        <p:nvSpPr>
          <p:cNvPr id="143" name="Google Shape;143;p23"/>
          <p:cNvSpPr txBox="1">
            <a:spLocks noGrp="1"/>
          </p:cNvSpPr>
          <p:nvPr>
            <p:ph type="subTitle" idx="15"/>
          </p:nvPr>
        </p:nvSpPr>
        <p:spPr>
          <a:xfrm>
            <a:off x="5996503" y="2919200"/>
            <a:ext cx="2432400" cy="7314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Numbers and text">
  <p:cSld name="BLANK_1_1_1_1_1_1">
    <p:bg>
      <p:bgPr>
        <a:solidFill>
          <a:schemeClr val="lt1"/>
        </a:solidFill>
        <a:effectLst/>
      </p:bgPr>
    </p:bg>
    <p:spTree>
      <p:nvGrpSpPr>
        <p:cNvPr id="1" name="Shape 144"/>
        <p:cNvGrpSpPr/>
        <p:nvPr/>
      </p:nvGrpSpPr>
      <p:grpSpPr>
        <a:xfrm>
          <a:off x="0" y="0"/>
          <a:ext cx="0" cy="0"/>
          <a:chOff x="0" y="0"/>
          <a:chExt cx="0" cy="0"/>
        </a:xfrm>
      </p:grpSpPr>
      <p:pic>
        <p:nvPicPr>
          <p:cNvPr id="145" name="Google Shape;145;p24"/>
          <p:cNvPicPr preferRelativeResize="0"/>
          <p:nvPr/>
        </p:nvPicPr>
        <p:blipFill rotWithShape="1">
          <a:blip r:embed="rId2">
            <a:alphaModFix/>
          </a:blip>
          <a:srcRect l="-50000" t="49600" r="50000" b="-5849"/>
          <a:stretch/>
        </p:blipFill>
        <p:spPr>
          <a:xfrm>
            <a:off x="0" y="0"/>
            <a:ext cx="9144000" cy="5143500"/>
          </a:xfrm>
          <a:prstGeom prst="rect">
            <a:avLst/>
          </a:prstGeom>
          <a:noFill/>
          <a:ln>
            <a:noFill/>
          </a:ln>
        </p:spPr>
      </p:pic>
      <p:sp>
        <p:nvSpPr>
          <p:cNvPr id="146" name="Google Shape;146;p24"/>
          <p:cNvSpPr txBox="1">
            <a:spLocks noGrp="1"/>
          </p:cNvSpPr>
          <p:nvPr>
            <p:ph type="title" hasCustomPrompt="1"/>
          </p:nvPr>
        </p:nvSpPr>
        <p:spPr>
          <a:xfrm>
            <a:off x="715100" y="983000"/>
            <a:ext cx="7713900" cy="951900"/>
          </a:xfrm>
          <a:prstGeom prst="rect">
            <a:avLst/>
          </a:prstGeom>
        </p:spPr>
        <p:txBody>
          <a:bodyPr spcFirstLastPara="1" wrap="square" lIns="91425" tIns="91425" rIns="91425" bIns="91425" anchor="b" anchorCtr="0">
            <a:noAutofit/>
          </a:bodyPr>
          <a:lstStyle>
            <a:lvl1pPr lvl="0" rtl="0">
              <a:spcBef>
                <a:spcPts val="0"/>
              </a:spcBef>
              <a:spcAft>
                <a:spcPts val="0"/>
              </a:spcAft>
              <a:buSzPts val="6200"/>
              <a:buNone/>
              <a:defRPr sz="50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147" name="Google Shape;147;p24"/>
          <p:cNvSpPr txBox="1">
            <a:spLocks noGrp="1"/>
          </p:cNvSpPr>
          <p:nvPr>
            <p:ph type="subTitle" idx="1"/>
          </p:nvPr>
        </p:nvSpPr>
        <p:spPr>
          <a:xfrm>
            <a:off x="715100" y="1858700"/>
            <a:ext cx="7713900" cy="605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48" name="Google Shape;148;p24"/>
          <p:cNvSpPr txBox="1">
            <a:spLocks noGrp="1"/>
          </p:cNvSpPr>
          <p:nvPr>
            <p:ph type="title" idx="2" hasCustomPrompt="1"/>
          </p:nvPr>
        </p:nvSpPr>
        <p:spPr>
          <a:xfrm>
            <a:off x="715100" y="2921600"/>
            <a:ext cx="7713900" cy="951900"/>
          </a:xfrm>
          <a:prstGeom prst="rect">
            <a:avLst/>
          </a:prstGeom>
        </p:spPr>
        <p:txBody>
          <a:bodyPr spcFirstLastPara="1" wrap="square" lIns="91425" tIns="91425" rIns="91425" bIns="91425" anchor="b" anchorCtr="0">
            <a:noAutofit/>
          </a:bodyPr>
          <a:lstStyle>
            <a:lvl1pPr lvl="0" rtl="0">
              <a:spcBef>
                <a:spcPts val="0"/>
              </a:spcBef>
              <a:spcAft>
                <a:spcPts val="0"/>
              </a:spcAft>
              <a:buSzPts val="6200"/>
              <a:buNone/>
              <a:defRPr sz="50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149" name="Google Shape;149;p24"/>
          <p:cNvSpPr txBox="1">
            <a:spLocks noGrp="1"/>
          </p:cNvSpPr>
          <p:nvPr>
            <p:ph type="subTitle" idx="3"/>
          </p:nvPr>
        </p:nvSpPr>
        <p:spPr>
          <a:xfrm>
            <a:off x="715100" y="3797300"/>
            <a:ext cx="7713900" cy="605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Numbers and text 1">
  <p:cSld name="BLANK_1_1_1_1_1_1_3">
    <p:bg>
      <p:bgPr>
        <a:solidFill>
          <a:schemeClr val="lt1"/>
        </a:solidFill>
        <a:effectLst/>
      </p:bgPr>
    </p:bg>
    <p:spTree>
      <p:nvGrpSpPr>
        <p:cNvPr id="1" name="Shape 150"/>
        <p:cNvGrpSpPr/>
        <p:nvPr/>
      </p:nvGrpSpPr>
      <p:grpSpPr>
        <a:xfrm>
          <a:off x="0" y="0"/>
          <a:ext cx="0" cy="0"/>
          <a:chOff x="0" y="0"/>
          <a:chExt cx="0" cy="0"/>
        </a:xfrm>
      </p:grpSpPr>
      <p:pic>
        <p:nvPicPr>
          <p:cNvPr id="151" name="Google Shape;151;p25"/>
          <p:cNvPicPr preferRelativeResize="0"/>
          <p:nvPr/>
        </p:nvPicPr>
        <p:blipFill rotWithShape="1">
          <a:blip r:embed="rId2">
            <a:alphaModFix/>
          </a:blip>
          <a:srcRect l="-235242" t="44962" r="44460" b="-108521"/>
          <a:stretch/>
        </p:blipFill>
        <p:spPr>
          <a:xfrm rot="10800000">
            <a:off x="-10150" y="0"/>
            <a:ext cx="9154150" cy="5148375"/>
          </a:xfrm>
          <a:prstGeom prst="rect">
            <a:avLst/>
          </a:prstGeom>
          <a:noFill/>
          <a:ln>
            <a:noFill/>
          </a:ln>
        </p:spPr>
      </p:pic>
      <p:sp>
        <p:nvSpPr>
          <p:cNvPr id="152" name="Google Shape;152;p25"/>
          <p:cNvSpPr txBox="1">
            <a:spLocks noGrp="1"/>
          </p:cNvSpPr>
          <p:nvPr>
            <p:ph type="title"/>
          </p:nvPr>
        </p:nvSpPr>
        <p:spPr>
          <a:xfrm>
            <a:off x="715100" y="535000"/>
            <a:ext cx="7713900" cy="5487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None/>
              <a:defRPr>
                <a:solidFill>
                  <a:schemeClr val="dk1"/>
                </a:solidFill>
              </a:defRPr>
            </a:lvl1pPr>
            <a:lvl2pPr lvl="1" rtl="0">
              <a:spcBef>
                <a:spcPts val="0"/>
              </a:spcBef>
              <a:spcAft>
                <a:spcPts val="0"/>
              </a:spcAft>
              <a:buClr>
                <a:schemeClr val="dk1"/>
              </a:buClr>
              <a:buSzPts val="3000"/>
              <a:buNone/>
              <a:defRPr sz="3000">
                <a:solidFill>
                  <a:schemeClr val="dk1"/>
                </a:solidFill>
              </a:defRPr>
            </a:lvl2pPr>
            <a:lvl3pPr lvl="2" rtl="0">
              <a:spcBef>
                <a:spcPts val="0"/>
              </a:spcBef>
              <a:spcAft>
                <a:spcPts val="0"/>
              </a:spcAft>
              <a:buClr>
                <a:schemeClr val="dk1"/>
              </a:buClr>
              <a:buSzPts val="3000"/>
              <a:buNone/>
              <a:defRPr sz="3000">
                <a:solidFill>
                  <a:schemeClr val="dk1"/>
                </a:solidFill>
              </a:defRPr>
            </a:lvl3pPr>
            <a:lvl4pPr lvl="3" rtl="0">
              <a:spcBef>
                <a:spcPts val="0"/>
              </a:spcBef>
              <a:spcAft>
                <a:spcPts val="0"/>
              </a:spcAft>
              <a:buClr>
                <a:schemeClr val="dk1"/>
              </a:buClr>
              <a:buSzPts val="3000"/>
              <a:buNone/>
              <a:defRPr sz="3000">
                <a:solidFill>
                  <a:schemeClr val="dk1"/>
                </a:solidFill>
              </a:defRPr>
            </a:lvl4pPr>
            <a:lvl5pPr lvl="4" rtl="0">
              <a:spcBef>
                <a:spcPts val="0"/>
              </a:spcBef>
              <a:spcAft>
                <a:spcPts val="0"/>
              </a:spcAft>
              <a:buClr>
                <a:schemeClr val="dk1"/>
              </a:buClr>
              <a:buSzPts val="3000"/>
              <a:buNone/>
              <a:defRPr sz="3000">
                <a:solidFill>
                  <a:schemeClr val="dk1"/>
                </a:solidFill>
              </a:defRPr>
            </a:lvl5pPr>
            <a:lvl6pPr lvl="5" rtl="0">
              <a:spcBef>
                <a:spcPts val="0"/>
              </a:spcBef>
              <a:spcAft>
                <a:spcPts val="0"/>
              </a:spcAft>
              <a:buClr>
                <a:schemeClr val="dk1"/>
              </a:buClr>
              <a:buSzPts val="3000"/>
              <a:buNone/>
              <a:defRPr sz="3000">
                <a:solidFill>
                  <a:schemeClr val="dk1"/>
                </a:solidFill>
              </a:defRPr>
            </a:lvl6pPr>
            <a:lvl7pPr lvl="6" rtl="0">
              <a:spcBef>
                <a:spcPts val="0"/>
              </a:spcBef>
              <a:spcAft>
                <a:spcPts val="0"/>
              </a:spcAft>
              <a:buClr>
                <a:schemeClr val="dk1"/>
              </a:buClr>
              <a:buSzPts val="3000"/>
              <a:buNone/>
              <a:defRPr sz="3000">
                <a:solidFill>
                  <a:schemeClr val="dk1"/>
                </a:solidFill>
              </a:defRPr>
            </a:lvl7pPr>
            <a:lvl8pPr lvl="7" rtl="0">
              <a:spcBef>
                <a:spcPts val="0"/>
              </a:spcBef>
              <a:spcAft>
                <a:spcPts val="0"/>
              </a:spcAft>
              <a:buClr>
                <a:schemeClr val="dk1"/>
              </a:buClr>
              <a:buSzPts val="3000"/>
              <a:buNone/>
              <a:defRPr sz="3000">
                <a:solidFill>
                  <a:schemeClr val="dk1"/>
                </a:solidFill>
              </a:defRPr>
            </a:lvl8pPr>
            <a:lvl9pPr lvl="8" rtl="0">
              <a:spcBef>
                <a:spcPts val="0"/>
              </a:spcBef>
              <a:spcAft>
                <a:spcPts val="0"/>
              </a:spcAft>
              <a:buClr>
                <a:schemeClr val="dk1"/>
              </a:buClr>
              <a:buSzPts val="3000"/>
              <a:buNone/>
              <a:defRPr sz="3000">
                <a:solidFill>
                  <a:schemeClr val="dk1"/>
                </a:solidFill>
              </a:defRPr>
            </a:lvl9pPr>
          </a:lstStyle>
          <a:p>
            <a:endParaRPr/>
          </a:p>
        </p:txBody>
      </p:sp>
      <p:sp>
        <p:nvSpPr>
          <p:cNvPr id="153" name="Google Shape;153;p25"/>
          <p:cNvSpPr txBox="1">
            <a:spLocks noGrp="1"/>
          </p:cNvSpPr>
          <p:nvPr>
            <p:ph type="title" idx="2" hasCustomPrompt="1"/>
          </p:nvPr>
        </p:nvSpPr>
        <p:spPr>
          <a:xfrm>
            <a:off x="715100" y="2532350"/>
            <a:ext cx="3780600" cy="4560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3000"/>
              <a:buNone/>
              <a:defRPr sz="18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54" name="Google Shape;154;p25"/>
          <p:cNvSpPr txBox="1">
            <a:spLocks noGrp="1"/>
          </p:cNvSpPr>
          <p:nvPr>
            <p:ph type="subTitle" idx="1"/>
          </p:nvPr>
        </p:nvSpPr>
        <p:spPr>
          <a:xfrm>
            <a:off x="715100" y="3291950"/>
            <a:ext cx="3780600" cy="899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55" name="Google Shape;155;p25"/>
          <p:cNvSpPr txBox="1">
            <a:spLocks noGrp="1"/>
          </p:cNvSpPr>
          <p:nvPr>
            <p:ph type="subTitle" idx="3"/>
          </p:nvPr>
        </p:nvSpPr>
        <p:spPr>
          <a:xfrm>
            <a:off x="715100" y="2912150"/>
            <a:ext cx="3780600" cy="4560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a:endParaRPr/>
          </a:p>
        </p:txBody>
      </p:sp>
      <p:sp>
        <p:nvSpPr>
          <p:cNvPr id="156" name="Google Shape;156;p25"/>
          <p:cNvSpPr txBox="1">
            <a:spLocks noGrp="1"/>
          </p:cNvSpPr>
          <p:nvPr>
            <p:ph type="subTitle" idx="4"/>
          </p:nvPr>
        </p:nvSpPr>
        <p:spPr>
          <a:xfrm>
            <a:off x="4648300" y="3291950"/>
            <a:ext cx="3780600" cy="899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57" name="Google Shape;157;p25"/>
          <p:cNvSpPr txBox="1">
            <a:spLocks noGrp="1"/>
          </p:cNvSpPr>
          <p:nvPr>
            <p:ph type="subTitle" idx="5"/>
          </p:nvPr>
        </p:nvSpPr>
        <p:spPr>
          <a:xfrm>
            <a:off x="4648300" y="2912150"/>
            <a:ext cx="3780600" cy="4560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a:endParaRPr/>
          </a:p>
        </p:txBody>
      </p:sp>
      <p:sp>
        <p:nvSpPr>
          <p:cNvPr id="158" name="Google Shape;158;p25"/>
          <p:cNvSpPr txBox="1">
            <a:spLocks noGrp="1"/>
          </p:cNvSpPr>
          <p:nvPr>
            <p:ph type="title" idx="6" hasCustomPrompt="1"/>
          </p:nvPr>
        </p:nvSpPr>
        <p:spPr>
          <a:xfrm>
            <a:off x="4648300" y="2532350"/>
            <a:ext cx="3780600" cy="4560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3000"/>
              <a:buNone/>
              <a:defRPr sz="18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Tree>
  </p:cSld>
  <p:clrMapOvr>
    <a:masterClrMapping/>
  </p:clrMapOvr>
  <p:extLst>
    <p:ext uri="{DCECCB84-F9BA-43D5-87BE-67443E8EF086}">
      <p15:sldGuideLst xmlns:p15="http://schemas.microsoft.com/office/powerpoint/2012/main">
        <p15:guide id="1" orient="horz" pos="1620">
          <p15:clr>
            <a:srgbClr val="E46962"/>
          </p15:clr>
        </p15:guide>
        <p15:guide id="2" pos="2880">
          <p15:clr>
            <a:srgbClr val="E46962"/>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only 1">
  <p:cSld name="CUSTOM_1">
    <p:bg>
      <p:bgPr>
        <a:solidFill>
          <a:schemeClr val="lt1"/>
        </a:solidFill>
        <a:effectLst/>
      </p:bgPr>
    </p:bg>
    <p:spTree>
      <p:nvGrpSpPr>
        <p:cNvPr id="1" name="Shape 159"/>
        <p:cNvGrpSpPr/>
        <p:nvPr/>
      </p:nvGrpSpPr>
      <p:grpSpPr>
        <a:xfrm>
          <a:off x="0" y="0"/>
          <a:ext cx="0" cy="0"/>
          <a:chOff x="0" y="0"/>
          <a:chExt cx="0" cy="0"/>
        </a:xfrm>
      </p:grpSpPr>
      <p:sp>
        <p:nvSpPr>
          <p:cNvPr id="160" name="Google Shape;160;p26"/>
          <p:cNvSpPr txBox="1">
            <a:spLocks noGrp="1"/>
          </p:cNvSpPr>
          <p:nvPr>
            <p:ph type="title"/>
          </p:nvPr>
        </p:nvSpPr>
        <p:spPr>
          <a:xfrm>
            <a:off x="715100" y="535000"/>
            <a:ext cx="7713900" cy="5487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Clr>
                <a:schemeClr val="dk1"/>
              </a:buClr>
              <a:buSzPts val="2500"/>
              <a:buNone/>
              <a:defRPr sz="2500">
                <a:solidFill>
                  <a:schemeClr val="dk1"/>
                </a:solidFill>
              </a:defRPr>
            </a:lvl1pPr>
            <a:lvl2pPr lvl="1" rtl="0">
              <a:spcBef>
                <a:spcPts val="0"/>
              </a:spcBef>
              <a:spcAft>
                <a:spcPts val="0"/>
              </a:spcAft>
              <a:buClr>
                <a:schemeClr val="dk1"/>
              </a:buClr>
              <a:buSzPts val="2500"/>
              <a:buNone/>
              <a:defRPr sz="2500">
                <a:solidFill>
                  <a:schemeClr val="dk1"/>
                </a:solidFill>
              </a:defRPr>
            </a:lvl2pPr>
            <a:lvl3pPr lvl="2" rtl="0">
              <a:spcBef>
                <a:spcPts val="0"/>
              </a:spcBef>
              <a:spcAft>
                <a:spcPts val="0"/>
              </a:spcAft>
              <a:buClr>
                <a:schemeClr val="dk1"/>
              </a:buClr>
              <a:buSzPts val="2500"/>
              <a:buNone/>
              <a:defRPr sz="2500">
                <a:solidFill>
                  <a:schemeClr val="dk1"/>
                </a:solidFill>
              </a:defRPr>
            </a:lvl3pPr>
            <a:lvl4pPr lvl="3" rtl="0">
              <a:spcBef>
                <a:spcPts val="0"/>
              </a:spcBef>
              <a:spcAft>
                <a:spcPts val="0"/>
              </a:spcAft>
              <a:buClr>
                <a:schemeClr val="dk1"/>
              </a:buClr>
              <a:buSzPts val="2500"/>
              <a:buNone/>
              <a:defRPr sz="2500">
                <a:solidFill>
                  <a:schemeClr val="dk1"/>
                </a:solidFill>
              </a:defRPr>
            </a:lvl4pPr>
            <a:lvl5pPr lvl="4" rtl="0">
              <a:spcBef>
                <a:spcPts val="0"/>
              </a:spcBef>
              <a:spcAft>
                <a:spcPts val="0"/>
              </a:spcAft>
              <a:buClr>
                <a:schemeClr val="dk1"/>
              </a:buClr>
              <a:buSzPts val="2500"/>
              <a:buNone/>
              <a:defRPr sz="2500">
                <a:solidFill>
                  <a:schemeClr val="dk1"/>
                </a:solidFill>
              </a:defRPr>
            </a:lvl5pPr>
            <a:lvl6pPr lvl="5" rtl="0">
              <a:spcBef>
                <a:spcPts val="0"/>
              </a:spcBef>
              <a:spcAft>
                <a:spcPts val="0"/>
              </a:spcAft>
              <a:buClr>
                <a:schemeClr val="dk1"/>
              </a:buClr>
              <a:buSzPts val="2500"/>
              <a:buNone/>
              <a:defRPr sz="2500">
                <a:solidFill>
                  <a:schemeClr val="dk1"/>
                </a:solidFill>
              </a:defRPr>
            </a:lvl6pPr>
            <a:lvl7pPr lvl="6" rtl="0">
              <a:spcBef>
                <a:spcPts val="0"/>
              </a:spcBef>
              <a:spcAft>
                <a:spcPts val="0"/>
              </a:spcAft>
              <a:buClr>
                <a:schemeClr val="dk1"/>
              </a:buClr>
              <a:buSzPts val="2500"/>
              <a:buNone/>
              <a:defRPr sz="2500">
                <a:solidFill>
                  <a:schemeClr val="dk1"/>
                </a:solidFill>
              </a:defRPr>
            </a:lvl7pPr>
            <a:lvl8pPr lvl="7" rtl="0">
              <a:spcBef>
                <a:spcPts val="0"/>
              </a:spcBef>
              <a:spcAft>
                <a:spcPts val="0"/>
              </a:spcAft>
              <a:buClr>
                <a:schemeClr val="dk1"/>
              </a:buClr>
              <a:buSzPts val="2500"/>
              <a:buNone/>
              <a:defRPr sz="2500">
                <a:solidFill>
                  <a:schemeClr val="dk1"/>
                </a:solidFill>
              </a:defRPr>
            </a:lvl8pPr>
            <a:lvl9pPr lvl="8" rtl="0">
              <a:spcBef>
                <a:spcPts val="0"/>
              </a:spcBef>
              <a:spcAft>
                <a:spcPts val="0"/>
              </a:spcAft>
              <a:buClr>
                <a:schemeClr val="dk1"/>
              </a:buClr>
              <a:buSzPts val="2500"/>
              <a:buNone/>
              <a:defRPr sz="2500">
                <a:solidFill>
                  <a:schemeClr val="dk1"/>
                </a:solidFill>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only 2">
  <p:cSld name="CUSTOM_1_1">
    <p:bg>
      <p:bgPr>
        <a:solidFill>
          <a:schemeClr val="lt1"/>
        </a:solidFill>
        <a:effectLst/>
      </p:bgPr>
    </p:bg>
    <p:spTree>
      <p:nvGrpSpPr>
        <p:cNvPr id="1" name="Shape 161"/>
        <p:cNvGrpSpPr/>
        <p:nvPr/>
      </p:nvGrpSpPr>
      <p:grpSpPr>
        <a:xfrm>
          <a:off x="0" y="0"/>
          <a:ext cx="0" cy="0"/>
          <a:chOff x="0" y="0"/>
          <a:chExt cx="0" cy="0"/>
        </a:xfrm>
      </p:grpSpPr>
      <p:pic>
        <p:nvPicPr>
          <p:cNvPr id="162" name="Google Shape;162;p27"/>
          <p:cNvPicPr preferRelativeResize="0"/>
          <p:nvPr/>
        </p:nvPicPr>
        <p:blipFill rotWithShape="1">
          <a:blip r:embed="rId2">
            <a:alphaModFix/>
          </a:blip>
          <a:srcRect l="-235242" t="44962" r="44460" b="-108521"/>
          <a:stretch/>
        </p:blipFill>
        <p:spPr>
          <a:xfrm rot="10800000">
            <a:off x="-10150" y="0"/>
            <a:ext cx="9154150" cy="5148375"/>
          </a:xfrm>
          <a:prstGeom prst="rect">
            <a:avLst/>
          </a:prstGeom>
          <a:noFill/>
          <a:ln>
            <a:noFill/>
          </a:ln>
        </p:spPr>
      </p:pic>
      <p:pic>
        <p:nvPicPr>
          <p:cNvPr id="163" name="Google Shape;163;p27"/>
          <p:cNvPicPr preferRelativeResize="0"/>
          <p:nvPr/>
        </p:nvPicPr>
        <p:blipFill rotWithShape="1">
          <a:blip r:embed="rId2">
            <a:alphaModFix/>
          </a:blip>
          <a:srcRect l="-235242" t="44962" r="44460" b="-108521"/>
          <a:stretch/>
        </p:blipFill>
        <p:spPr>
          <a:xfrm rot="10800000" flipH="1">
            <a:off x="-4572" y="-2437"/>
            <a:ext cx="9153145" cy="5148375"/>
          </a:xfrm>
          <a:prstGeom prst="rect">
            <a:avLst/>
          </a:prstGeom>
          <a:noFill/>
          <a:ln>
            <a:noFill/>
          </a:ln>
        </p:spPr>
      </p:pic>
      <p:sp>
        <p:nvSpPr>
          <p:cNvPr id="164" name="Google Shape;164;p27"/>
          <p:cNvSpPr txBox="1">
            <a:spLocks noGrp="1"/>
          </p:cNvSpPr>
          <p:nvPr>
            <p:ph type="title"/>
          </p:nvPr>
        </p:nvSpPr>
        <p:spPr>
          <a:xfrm>
            <a:off x="715100" y="535000"/>
            <a:ext cx="7713900" cy="5487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Clr>
                <a:schemeClr val="dk1"/>
              </a:buClr>
              <a:buSzPts val="2500"/>
              <a:buNone/>
              <a:defRPr sz="2500">
                <a:solidFill>
                  <a:schemeClr val="dk1"/>
                </a:solidFill>
              </a:defRPr>
            </a:lvl1pPr>
            <a:lvl2pPr lvl="1" rtl="0">
              <a:spcBef>
                <a:spcPts val="0"/>
              </a:spcBef>
              <a:spcAft>
                <a:spcPts val="0"/>
              </a:spcAft>
              <a:buClr>
                <a:schemeClr val="dk1"/>
              </a:buClr>
              <a:buSzPts val="2500"/>
              <a:buNone/>
              <a:defRPr sz="2500">
                <a:solidFill>
                  <a:schemeClr val="dk1"/>
                </a:solidFill>
              </a:defRPr>
            </a:lvl2pPr>
            <a:lvl3pPr lvl="2" rtl="0">
              <a:spcBef>
                <a:spcPts val="0"/>
              </a:spcBef>
              <a:spcAft>
                <a:spcPts val="0"/>
              </a:spcAft>
              <a:buClr>
                <a:schemeClr val="dk1"/>
              </a:buClr>
              <a:buSzPts val="2500"/>
              <a:buNone/>
              <a:defRPr sz="2500">
                <a:solidFill>
                  <a:schemeClr val="dk1"/>
                </a:solidFill>
              </a:defRPr>
            </a:lvl3pPr>
            <a:lvl4pPr lvl="3" rtl="0">
              <a:spcBef>
                <a:spcPts val="0"/>
              </a:spcBef>
              <a:spcAft>
                <a:spcPts val="0"/>
              </a:spcAft>
              <a:buClr>
                <a:schemeClr val="dk1"/>
              </a:buClr>
              <a:buSzPts val="2500"/>
              <a:buNone/>
              <a:defRPr sz="2500">
                <a:solidFill>
                  <a:schemeClr val="dk1"/>
                </a:solidFill>
              </a:defRPr>
            </a:lvl4pPr>
            <a:lvl5pPr lvl="4" rtl="0">
              <a:spcBef>
                <a:spcPts val="0"/>
              </a:spcBef>
              <a:spcAft>
                <a:spcPts val="0"/>
              </a:spcAft>
              <a:buClr>
                <a:schemeClr val="dk1"/>
              </a:buClr>
              <a:buSzPts val="2500"/>
              <a:buNone/>
              <a:defRPr sz="2500">
                <a:solidFill>
                  <a:schemeClr val="dk1"/>
                </a:solidFill>
              </a:defRPr>
            </a:lvl5pPr>
            <a:lvl6pPr lvl="5" rtl="0">
              <a:spcBef>
                <a:spcPts val="0"/>
              </a:spcBef>
              <a:spcAft>
                <a:spcPts val="0"/>
              </a:spcAft>
              <a:buClr>
                <a:schemeClr val="dk1"/>
              </a:buClr>
              <a:buSzPts val="2500"/>
              <a:buNone/>
              <a:defRPr sz="2500">
                <a:solidFill>
                  <a:schemeClr val="dk1"/>
                </a:solidFill>
              </a:defRPr>
            </a:lvl6pPr>
            <a:lvl7pPr lvl="6" rtl="0">
              <a:spcBef>
                <a:spcPts val="0"/>
              </a:spcBef>
              <a:spcAft>
                <a:spcPts val="0"/>
              </a:spcAft>
              <a:buClr>
                <a:schemeClr val="dk1"/>
              </a:buClr>
              <a:buSzPts val="2500"/>
              <a:buNone/>
              <a:defRPr sz="2500">
                <a:solidFill>
                  <a:schemeClr val="dk1"/>
                </a:solidFill>
              </a:defRPr>
            </a:lvl7pPr>
            <a:lvl8pPr lvl="7" rtl="0">
              <a:spcBef>
                <a:spcPts val="0"/>
              </a:spcBef>
              <a:spcAft>
                <a:spcPts val="0"/>
              </a:spcAft>
              <a:buClr>
                <a:schemeClr val="dk1"/>
              </a:buClr>
              <a:buSzPts val="2500"/>
              <a:buNone/>
              <a:defRPr sz="2500">
                <a:solidFill>
                  <a:schemeClr val="dk1"/>
                </a:solidFill>
              </a:defRPr>
            </a:lvl8pPr>
            <a:lvl9pPr lvl="8" rtl="0">
              <a:spcBef>
                <a:spcPts val="0"/>
              </a:spcBef>
              <a:spcAft>
                <a:spcPts val="0"/>
              </a:spcAft>
              <a:buClr>
                <a:schemeClr val="dk1"/>
              </a:buClr>
              <a:buSzPts val="2500"/>
              <a:buNone/>
              <a:defRPr sz="2500">
                <a:solidFill>
                  <a:schemeClr val="dk1"/>
                </a:solidFill>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only 3">
  <p:cSld name="CUSTOM_1_1_1">
    <p:bg>
      <p:bgPr>
        <a:solidFill>
          <a:schemeClr val="lt1"/>
        </a:solidFill>
        <a:effectLst/>
      </p:bgPr>
    </p:bg>
    <p:spTree>
      <p:nvGrpSpPr>
        <p:cNvPr id="1" name="Shape 165"/>
        <p:cNvGrpSpPr/>
        <p:nvPr/>
      </p:nvGrpSpPr>
      <p:grpSpPr>
        <a:xfrm>
          <a:off x="0" y="0"/>
          <a:ext cx="0" cy="0"/>
          <a:chOff x="0" y="0"/>
          <a:chExt cx="0" cy="0"/>
        </a:xfrm>
      </p:grpSpPr>
      <p:pic>
        <p:nvPicPr>
          <p:cNvPr id="166" name="Google Shape;166;p28"/>
          <p:cNvPicPr preferRelativeResize="0"/>
          <p:nvPr/>
        </p:nvPicPr>
        <p:blipFill rotWithShape="1">
          <a:blip r:embed="rId2">
            <a:alphaModFix/>
          </a:blip>
          <a:srcRect l="-6643" t="-11183" r="27548" b="-11170"/>
          <a:stretch/>
        </p:blipFill>
        <p:spPr>
          <a:xfrm>
            <a:off x="5819050" y="0"/>
            <a:ext cx="3324950" cy="5143500"/>
          </a:xfrm>
          <a:prstGeom prst="rect">
            <a:avLst/>
          </a:prstGeom>
          <a:noFill/>
          <a:ln>
            <a:noFill/>
          </a:ln>
        </p:spPr>
      </p:pic>
      <p:sp>
        <p:nvSpPr>
          <p:cNvPr id="167" name="Google Shape;167;p28"/>
          <p:cNvSpPr txBox="1">
            <a:spLocks noGrp="1"/>
          </p:cNvSpPr>
          <p:nvPr>
            <p:ph type="title"/>
          </p:nvPr>
        </p:nvSpPr>
        <p:spPr>
          <a:xfrm>
            <a:off x="715100" y="535000"/>
            <a:ext cx="7713900" cy="5487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Clr>
                <a:schemeClr val="dk1"/>
              </a:buClr>
              <a:buSzPts val="2500"/>
              <a:buNone/>
              <a:defRPr sz="2500">
                <a:solidFill>
                  <a:schemeClr val="dk1"/>
                </a:solidFill>
              </a:defRPr>
            </a:lvl1pPr>
            <a:lvl2pPr lvl="1" rtl="0">
              <a:spcBef>
                <a:spcPts val="0"/>
              </a:spcBef>
              <a:spcAft>
                <a:spcPts val="0"/>
              </a:spcAft>
              <a:buClr>
                <a:schemeClr val="dk1"/>
              </a:buClr>
              <a:buSzPts val="2500"/>
              <a:buNone/>
              <a:defRPr sz="2500">
                <a:solidFill>
                  <a:schemeClr val="dk1"/>
                </a:solidFill>
              </a:defRPr>
            </a:lvl2pPr>
            <a:lvl3pPr lvl="2" rtl="0">
              <a:spcBef>
                <a:spcPts val="0"/>
              </a:spcBef>
              <a:spcAft>
                <a:spcPts val="0"/>
              </a:spcAft>
              <a:buClr>
                <a:schemeClr val="dk1"/>
              </a:buClr>
              <a:buSzPts val="2500"/>
              <a:buNone/>
              <a:defRPr sz="2500">
                <a:solidFill>
                  <a:schemeClr val="dk1"/>
                </a:solidFill>
              </a:defRPr>
            </a:lvl3pPr>
            <a:lvl4pPr lvl="3" rtl="0">
              <a:spcBef>
                <a:spcPts val="0"/>
              </a:spcBef>
              <a:spcAft>
                <a:spcPts val="0"/>
              </a:spcAft>
              <a:buClr>
                <a:schemeClr val="dk1"/>
              </a:buClr>
              <a:buSzPts val="2500"/>
              <a:buNone/>
              <a:defRPr sz="2500">
                <a:solidFill>
                  <a:schemeClr val="dk1"/>
                </a:solidFill>
              </a:defRPr>
            </a:lvl4pPr>
            <a:lvl5pPr lvl="4" rtl="0">
              <a:spcBef>
                <a:spcPts val="0"/>
              </a:spcBef>
              <a:spcAft>
                <a:spcPts val="0"/>
              </a:spcAft>
              <a:buClr>
                <a:schemeClr val="dk1"/>
              </a:buClr>
              <a:buSzPts val="2500"/>
              <a:buNone/>
              <a:defRPr sz="2500">
                <a:solidFill>
                  <a:schemeClr val="dk1"/>
                </a:solidFill>
              </a:defRPr>
            </a:lvl5pPr>
            <a:lvl6pPr lvl="5" rtl="0">
              <a:spcBef>
                <a:spcPts val="0"/>
              </a:spcBef>
              <a:spcAft>
                <a:spcPts val="0"/>
              </a:spcAft>
              <a:buClr>
                <a:schemeClr val="dk1"/>
              </a:buClr>
              <a:buSzPts val="2500"/>
              <a:buNone/>
              <a:defRPr sz="2500">
                <a:solidFill>
                  <a:schemeClr val="dk1"/>
                </a:solidFill>
              </a:defRPr>
            </a:lvl6pPr>
            <a:lvl7pPr lvl="6" rtl="0">
              <a:spcBef>
                <a:spcPts val="0"/>
              </a:spcBef>
              <a:spcAft>
                <a:spcPts val="0"/>
              </a:spcAft>
              <a:buClr>
                <a:schemeClr val="dk1"/>
              </a:buClr>
              <a:buSzPts val="2500"/>
              <a:buNone/>
              <a:defRPr sz="2500">
                <a:solidFill>
                  <a:schemeClr val="dk1"/>
                </a:solidFill>
              </a:defRPr>
            </a:lvl7pPr>
            <a:lvl8pPr lvl="7" rtl="0">
              <a:spcBef>
                <a:spcPts val="0"/>
              </a:spcBef>
              <a:spcAft>
                <a:spcPts val="0"/>
              </a:spcAft>
              <a:buClr>
                <a:schemeClr val="dk1"/>
              </a:buClr>
              <a:buSzPts val="2500"/>
              <a:buNone/>
              <a:defRPr sz="2500">
                <a:solidFill>
                  <a:schemeClr val="dk1"/>
                </a:solidFill>
              </a:defRPr>
            </a:lvl8pPr>
            <a:lvl9pPr lvl="8" rtl="0">
              <a:spcBef>
                <a:spcPts val="0"/>
              </a:spcBef>
              <a:spcAft>
                <a:spcPts val="0"/>
              </a:spcAft>
              <a:buClr>
                <a:schemeClr val="dk1"/>
              </a:buClr>
              <a:buSzPts val="2500"/>
              <a:buNone/>
              <a:defRPr sz="2500">
                <a:solidFill>
                  <a:schemeClr val="dk1"/>
                </a:solidFill>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hanks">
  <p:cSld name="BLANK_1_1_1_1_1_1_2">
    <p:bg>
      <p:bgPr>
        <a:solidFill>
          <a:schemeClr val="lt1"/>
        </a:solidFill>
        <a:effectLst/>
      </p:bgPr>
    </p:bg>
    <p:spTree>
      <p:nvGrpSpPr>
        <p:cNvPr id="1" name="Shape 168"/>
        <p:cNvGrpSpPr/>
        <p:nvPr/>
      </p:nvGrpSpPr>
      <p:grpSpPr>
        <a:xfrm>
          <a:off x="0" y="0"/>
          <a:ext cx="0" cy="0"/>
          <a:chOff x="0" y="0"/>
          <a:chExt cx="0" cy="0"/>
        </a:xfrm>
      </p:grpSpPr>
      <p:pic>
        <p:nvPicPr>
          <p:cNvPr id="169" name="Google Shape;169;p29"/>
          <p:cNvPicPr preferRelativeResize="0"/>
          <p:nvPr/>
        </p:nvPicPr>
        <p:blipFill rotWithShape="1">
          <a:blip r:embed="rId2">
            <a:alphaModFix/>
          </a:blip>
          <a:srcRect l="-55210" t="50562" r="55209" b="-6811"/>
          <a:stretch/>
        </p:blipFill>
        <p:spPr>
          <a:xfrm flipH="1">
            <a:off x="0" y="0"/>
            <a:ext cx="9144000" cy="5143500"/>
          </a:xfrm>
          <a:prstGeom prst="rect">
            <a:avLst/>
          </a:prstGeom>
          <a:noFill/>
          <a:ln>
            <a:noFill/>
          </a:ln>
        </p:spPr>
      </p:pic>
      <p:pic>
        <p:nvPicPr>
          <p:cNvPr id="170" name="Google Shape;170;p29"/>
          <p:cNvPicPr preferRelativeResize="0"/>
          <p:nvPr/>
        </p:nvPicPr>
        <p:blipFill rotWithShape="1">
          <a:blip r:embed="rId2">
            <a:alphaModFix/>
          </a:blip>
          <a:srcRect l="-55210" t="50562" r="55209" b="-6811"/>
          <a:stretch/>
        </p:blipFill>
        <p:spPr>
          <a:xfrm rot="10800000" flipH="1">
            <a:off x="0" y="0"/>
            <a:ext cx="9144000" cy="5143500"/>
          </a:xfrm>
          <a:prstGeom prst="rect">
            <a:avLst/>
          </a:prstGeom>
          <a:noFill/>
          <a:ln>
            <a:noFill/>
          </a:ln>
        </p:spPr>
      </p:pic>
      <p:sp>
        <p:nvSpPr>
          <p:cNvPr id="171" name="Google Shape;171;p29"/>
          <p:cNvSpPr txBox="1">
            <a:spLocks noGrp="1"/>
          </p:cNvSpPr>
          <p:nvPr>
            <p:ph type="ctrTitle"/>
          </p:nvPr>
        </p:nvSpPr>
        <p:spPr>
          <a:xfrm>
            <a:off x="715100" y="3330625"/>
            <a:ext cx="3856800" cy="1252500"/>
          </a:xfrm>
          <a:prstGeom prst="rect">
            <a:avLst/>
          </a:prstGeom>
        </p:spPr>
        <p:txBody>
          <a:bodyPr spcFirstLastPara="1" wrap="square" lIns="91425" tIns="91425" rIns="91425" bIns="91425" anchor="t" anchorCtr="0">
            <a:noAutofit/>
          </a:bodyPr>
          <a:lstStyle>
            <a:lvl1pPr lvl="0" rtl="0">
              <a:spcBef>
                <a:spcPts val="0"/>
              </a:spcBef>
              <a:spcAft>
                <a:spcPts val="0"/>
              </a:spcAft>
              <a:buSzPts val="5200"/>
              <a:buNone/>
              <a:defRPr sz="70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72" name="Google Shape;172;p29"/>
          <p:cNvSpPr txBox="1">
            <a:spLocks noGrp="1"/>
          </p:cNvSpPr>
          <p:nvPr>
            <p:ph type="subTitle" idx="1"/>
          </p:nvPr>
        </p:nvSpPr>
        <p:spPr>
          <a:xfrm>
            <a:off x="4571900" y="535000"/>
            <a:ext cx="2683800" cy="1156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400"/>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173" name="Google Shape;173;p29"/>
          <p:cNvSpPr txBox="1"/>
          <p:nvPr/>
        </p:nvSpPr>
        <p:spPr>
          <a:xfrm>
            <a:off x="4571863" y="2278000"/>
            <a:ext cx="2683800" cy="4989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900">
                <a:solidFill>
                  <a:schemeClr val="dk1"/>
                </a:solidFill>
                <a:latin typeface="Albert Sans"/>
                <a:ea typeface="Albert Sans"/>
                <a:cs typeface="Albert Sans"/>
                <a:sym typeface="Albert Sans"/>
              </a:rPr>
              <a:t>CREDITS: This presentation template was created by </a:t>
            </a:r>
            <a:r>
              <a:rPr lang="en" sz="900" b="1">
                <a:solidFill>
                  <a:schemeClr val="dk1"/>
                </a:solidFill>
                <a:uFill>
                  <a:noFill/>
                </a:uFill>
                <a:latin typeface="Albert Sans"/>
                <a:ea typeface="Albert Sans"/>
                <a:cs typeface="Albert Sans"/>
                <a:sym typeface="Albert Sans"/>
                <a:hlinkClick r:id="rId3">
                  <a:extLst>
                    <a:ext uri="{A12FA001-AC4F-418D-AE19-62706E023703}">
                      <ahyp:hlinkClr xmlns:ahyp="http://schemas.microsoft.com/office/drawing/2018/hyperlinkcolor" val="tx"/>
                    </a:ext>
                  </a:extLst>
                </a:hlinkClick>
              </a:rPr>
              <a:t>Slidesgo</a:t>
            </a:r>
            <a:r>
              <a:rPr lang="en" sz="900">
                <a:solidFill>
                  <a:schemeClr val="dk1"/>
                </a:solidFill>
                <a:latin typeface="Albert Sans"/>
                <a:ea typeface="Albert Sans"/>
                <a:cs typeface="Albert Sans"/>
                <a:sym typeface="Albert Sans"/>
              </a:rPr>
              <a:t>, and includes icons by </a:t>
            </a:r>
            <a:r>
              <a:rPr lang="en" sz="900" b="1">
                <a:solidFill>
                  <a:schemeClr val="dk1"/>
                </a:solidFill>
                <a:uFill>
                  <a:noFill/>
                </a:uFill>
                <a:latin typeface="Albert Sans"/>
                <a:ea typeface="Albert Sans"/>
                <a:cs typeface="Albert Sans"/>
                <a:sym typeface="Albert Sans"/>
                <a:hlinkClick r:id="rId4">
                  <a:extLst>
                    <a:ext uri="{A12FA001-AC4F-418D-AE19-62706E023703}">
                      <ahyp:hlinkClr xmlns:ahyp="http://schemas.microsoft.com/office/drawing/2018/hyperlinkcolor" val="tx"/>
                    </a:ext>
                  </a:extLst>
                </a:hlinkClick>
              </a:rPr>
              <a:t>Flaticon</a:t>
            </a:r>
            <a:r>
              <a:rPr lang="en" sz="900" b="1">
                <a:solidFill>
                  <a:schemeClr val="dk1"/>
                </a:solidFill>
                <a:latin typeface="Albert Sans"/>
                <a:ea typeface="Albert Sans"/>
                <a:cs typeface="Albert Sans"/>
                <a:sym typeface="Albert Sans"/>
              </a:rPr>
              <a:t> </a:t>
            </a:r>
            <a:r>
              <a:rPr lang="en" sz="900">
                <a:solidFill>
                  <a:schemeClr val="dk1"/>
                </a:solidFill>
                <a:latin typeface="Albert Sans"/>
                <a:ea typeface="Albert Sans"/>
                <a:cs typeface="Albert Sans"/>
                <a:sym typeface="Albert Sans"/>
              </a:rPr>
              <a:t>and infographics &amp; images by </a:t>
            </a:r>
            <a:r>
              <a:rPr lang="en" sz="900" b="1">
                <a:solidFill>
                  <a:schemeClr val="dk1"/>
                </a:solidFill>
                <a:uFill>
                  <a:noFill/>
                </a:uFill>
                <a:latin typeface="Albert Sans"/>
                <a:ea typeface="Albert Sans"/>
                <a:cs typeface="Albert Sans"/>
                <a:sym typeface="Albert Sans"/>
                <a:hlinkClick r:id="rId5">
                  <a:extLst>
                    <a:ext uri="{A12FA001-AC4F-418D-AE19-62706E023703}">
                      <ahyp:hlinkClr xmlns:ahyp="http://schemas.microsoft.com/office/drawing/2018/hyperlinkcolor" val="tx"/>
                    </a:ext>
                  </a:extLst>
                </a:hlinkClick>
              </a:rPr>
              <a:t>Freepik</a:t>
            </a:r>
            <a:endParaRPr sz="900" b="1">
              <a:solidFill>
                <a:schemeClr val="dk1"/>
              </a:solidFill>
              <a:latin typeface="Albert Sans"/>
              <a:ea typeface="Albert Sans"/>
              <a:cs typeface="Albert Sans"/>
              <a:sym typeface="Albert Sans"/>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Background">
  <p:cSld name="BLANK_1_1_1_1_1_1_1">
    <p:bg>
      <p:bgPr>
        <a:solidFill>
          <a:schemeClr val="lt1"/>
        </a:solidFill>
        <a:effectLst/>
      </p:bgPr>
    </p:bg>
    <p:spTree>
      <p:nvGrpSpPr>
        <p:cNvPr id="1" name="Shape 174"/>
        <p:cNvGrpSpPr/>
        <p:nvPr/>
      </p:nvGrpSpPr>
      <p:grpSpPr>
        <a:xfrm>
          <a:off x="0" y="0"/>
          <a:ext cx="0" cy="0"/>
          <a:chOff x="0" y="0"/>
          <a:chExt cx="0" cy="0"/>
        </a:xfrm>
      </p:grpSpPr>
      <p:pic>
        <p:nvPicPr>
          <p:cNvPr id="175" name="Google Shape;175;p30"/>
          <p:cNvPicPr preferRelativeResize="0"/>
          <p:nvPr/>
        </p:nvPicPr>
        <p:blipFill rotWithShape="1">
          <a:blip r:embed="rId2">
            <a:alphaModFix/>
          </a:blip>
          <a:srcRect l="-6643" t="13471" r="27548" b="-35825"/>
          <a:stretch/>
        </p:blipFill>
        <p:spPr>
          <a:xfrm flipH="1">
            <a:off x="-10680" y="-2437"/>
            <a:ext cx="3321293" cy="5143500"/>
          </a:xfrm>
          <a:prstGeom prst="rect">
            <a:avLst/>
          </a:prstGeom>
          <a:noFill/>
          <a:ln>
            <a:noFill/>
          </a:ln>
        </p:spPr>
      </p:pic>
      <p:pic>
        <p:nvPicPr>
          <p:cNvPr id="176" name="Google Shape;176;p30"/>
          <p:cNvPicPr preferRelativeResize="0"/>
          <p:nvPr/>
        </p:nvPicPr>
        <p:blipFill rotWithShape="1">
          <a:blip r:embed="rId2">
            <a:alphaModFix/>
          </a:blip>
          <a:srcRect l="-235242" t="44962" r="44460" b="-108521"/>
          <a:stretch/>
        </p:blipFill>
        <p:spPr>
          <a:xfrm rot="10800000" flipH="1">
            <a:off x="-10680" y="-2437"/>
            <a:ext cx="9144080" cy="5148375"/>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solidFill>
          <a:schemeClr val="lt1"/>
        </a:solidFill>
        <a:effectLst/>
      </p:bgPr>
    </p:bg>
    <p:spTree>
      <p:nvGrpSpPr>
        <p:cNvPr id="1" name="Shape 19"/>
        <p:cNvGrpSpPr/>
        <p:nvPr/>
      </p:nvGrpSpPr>
      <p:grpSpPr>
        <a:xfrm>
          <a:off x="0" y="0"/>
          <a:ext cx="0" cy="0"/>
          <a:chOff x="0" y="0"/>
          <a:chExt cx="0" cy="0"/>
        </a:xfrm>
      </p:grpSpPr>
      <p:pic>
        <p:nvPicPr>
          <p:cNvPr id="20" name="Google Shape;20;p4"/>
          <p:cNvPicPr preferRelativeResize="0"/>
          <p:nvPr/>
        </p:nvPicPr>
        <p:blipFill rotWithShape="1">
          <a:blip r:embed="rId2">
            <a:alphaModFix/>
          </a:blip>
          <a:srcRect l="174697" t="-83399" r="177064" b="41635"/>
          <a:stretch/>
        </p:blipFill>
        <p:spPr>
          <a:xfrm>
            <a:off x="1325" y="-1637"/>
            <a:ext cx="9141450" cy="5146775"/>
          </a:xfrm>
          <a:prstGeom prst="rect">
            <a:avLst/>
          </a:prstGeom>
          <a:noFill/>
          <a:ln>
            <a:noFill/>
          </a:ln>
        </p:spPr>
      </p:pic>
      <p:sp>
        <p:nvSpPr>
          <p:cNvPr id="21" name="Google Shape;21;p4"/>
          <p:cNvSpPr txBox="1">
            <a:spLocks noGrp="1"/>
          </p:cNvSpPr>
          <p:nvPr>
            <p:ph type="title"/>
          </p:nvPr>
        </p:nvSpPr>
        <p:spPr>
          <a:xfrm>
            <a:off x="715100" y="535000"/>
            <a:ext cx="3856800" cy="9489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Clr>
                <a:schemeClr val="dk1"/>
              </a:buClr>
              <a:buSzPts val="2500"/>
              <a:buNone/>
              <a:defRPr sz="2500">
                <a:solidFill>
                  <a:schemeClr val="dk1"/>
                </a:solidFill>
              </a:defRPr>
            </a:lvl1pPr>
            <a:lvl2pPr lvl="1" rtl="0">
              <a:spcBef>
                <a:spcPts val="0"/>
              </a:spcBef>
              <a:spcAft>
                <a:spcPts val="0"/>
              </a:spcAft>
              <a:buClr>
                <a:schemeClr val="dk1"/>
              </a:buClr>
              <a:buSzPts val="2500"/>
              <a:buNone/>
              <a:defRPr sz="2500">
                <a:solidFill>
                  <a:schemeClr val="dk1"/>
                </a:solidFill>
              </a:defRPr>
            </a:lvl2pPr>
            <a:lvl3pPr lvl="2" rtl="0">
              <a:spcBef>
                <a:spcPts val="0"/>
              </a:spcBef>
              <a:spcAft>
                <a:spcPts val="0"/>
              </a:spcAft>
              <a:buClr>
                <a:schemeClr val="dk1"/>
              </a:buClr>
              <a:buSzPts val="2500"/>
              <a:buNone/>
              <a:defRPr sz="2500">
                <a:solidFill>
                  <a:schemeClr val="dk1"/>
                </a:solidFill>
              </a:defRPr>
            </a:lvl3pPr>
            <a:lvl4pPr lvl="3" rtl="0">
              <a:spcBef>
                <a:spcPts val="0"/>
              </a:spcBef>
              <a:spcAft>
                <a:spcPts val="0"/>
              </a:spcAft>
              <a:buClr>
                <a:schemeClr val="dk1"/>
              </a:buClr>
              <a:buSzPts val="2500"/>
              <a:buNone/>
              <a:defRPr sz="2500">
                <a:solidFill>
                  <a:schemeClr val="dk1"/>
                </a:solidFill>
              </a:defRPr>
            </a:lvl4pPr>
            <a:lvl5pPr lvl="4" rtl="0">
              <a:spcBef>
                <a:spcPts val="0"/>
              </a:spcBef>
              <a:spcAft>
                <a:spcPts val="0"/>
              </a:spcAft>
              <a:buClr>
                <a:schemeClr val="dk1"/>
              </a:buClr>
              <a:buSzPts val="2500"/>
              <a:buNone/>
              <a:defRPr sz="2500">
                <a:solidFill>
                  <a:schemeClr val="dk1"/>
                </a:solidFill>
              </a:defRPr>
            </a:lvl5pPr>
            <a:lvl6pPr lvl="5" rtl="0">
              <a:spcBef>
                <a:spcPts val="0"/>
              </a:spcBef>
              <a:spcAft>
                <a:spcPts val="0"/>
              </a:spcAft>
              <a:buClr>
                <a:schemeClr val="dk1"/>
              </a:buClr>
              <a:buSzPts val="2500"/>
              <a:buNone/>
              <a:defRPr sz="2500">
                <a:solidFill>
                  <a:schemeClr val="dk1"/>
                </a:solidFill>
              </a:defRPr>
            </a:lvl6pPr>
            <a:lvl7pPr lvl="6" rtl="0">
              <a:spcBef>
                <a:spcPts val="0"/>
              </a:spcBef>
              <a:spcAft>
                <a:spcPts val="0"/>
              </a:spcAft>
              <a:buClr>
                <a:schemeClr val="dk1"/>
              </a:buClr>
              <a:buSzPts val="2500"/>
              <a:buNone/>
              <a:defRPr sz="2500">
                <a:solidFill>
                  <a:schemeClr val="dk1"/>
                </a:solidFill>
              </a:defRPr>
            </a:lvl7pPr>
            <a:lvl8pPr lvl="7" rtl="0">
              <a:spcBef>
                <a:spcPts val="0"/>
              </a:spcBef>
              <a:spcAft>
                <a:spcPts val="0"/>
              </a:spcAft>
              <a:buClr>
                <a:schemeClr val="dk1"/>
              </a:buClr>
              <a:buSzPts val="2500"/>
              <a:buNone/>
              <a:defRPr sz="2500">
                <a:solidFill>
                  <a:schemeClr val="dk1"/>
                </a:solidFill>
              </a:defRPr>
            </a:lvl8pPr>
            <a:lvl9pPr lvl="8" rtl="0">
              <a:spcBef>
                <a:spcPts val="0"/>
              </a:spcBef>
              <a:spcAft>
                <a:spcPts val="0"/>
              </a:spcAft>
              <a:buClr>
                <a:schemeClr val="dk1"/>
              </a:buClr>
              <a:buSzPts val="2500"/>
              <a:buNone/>
              <a:defRPr sz="2500">
                <a:solidFill>
                  <a:schemeClr val="dk1"/>
                </a:solidFill>
              </a:defRPr>
            </a:lvl9pPr>
          </a:lstStyle>
          <a:p>
            <a:endParaRPr/>
          </a:p>
        </p:txBody>
      </p:sp>
      <p:sp>
        <p:nvSpPr>
          <p:cNvPr id="22" name="Google Shape;22;p4"/>
          <p:cNvSpPr txBox="1">
            <a:spLocks noGrp="1"/>
          </p:cNvSpPr>
          <p:nvPr>
            <p:ph type="body" idx="1"/>
          </p:nvPr>
        </p:nvSpPr>
        <p:spPr>
          <a:xfrm>
            <a:off x="715100" y="1636300"/>
            <a:ext cx="3856800" cy="1894800"/>
          </a:xfrm>
          <a:prstGeom prst="rect">
            <a:avLst/>
          </a:prstGeom>
          <a:ln>
            <a:noFill/>
          </a:ln>
        </p:spPr>
        <p:txBody>
          <a:bodyPr spcFirstLastPara="1" wrap="square" lIns="91425" tIns="91425" rIns="91425" bIns="91425" anchor="t" anchorCtr="0">
            <a:noAutofit/>
          </a:bodyPr>
          <a:lstStyle>
            <a:lvl1pPr marL="457200" lvl="0" indent="-304800" rtl="0">
              <a:lnSpc>
                <a:spcPct val="100000"/>
              </a:lnSpc>
              <a:spcBef>
                <a:spcPts val="0"/>
              </a:spcBef>
              <a:spcAft>
                <a:spcPts val="0"/>
              </a:spcAft>
              <a:buClr>
                <a:schemeClr val="dk1"/>
              </a:buClr>
              <a:buSzPts val="1200"/>
              <a:buChar char="●"/>
              <a:defRPr sz="1200">
                <a:solidFill>
                  <a:schemeClr val="dk1"/>
                </a:solidFill>
              </a:defRPr>
            </a:lvl1pPr>
            <a:lvl2pPr marL="914400" lvl="1" indent="-304800" rtl="0">
              <a:lnSpc>
                <a:spcPct val="100000"/>
              </a:lnSpc>
              <a:spcBef>
                <a:spcPts val="0"/>
              </a:spcBef>
              <a:spcAft>
                <a:spcPts val="0"/>
              </a:spcAft>
              <a:buClr>
                <a:schemeClr val="dk1"/>
              </a:buClr>
              <a:buSzPts val="1200"/>
              <a:buChar char="○"/>
              <a:defRPr sz="1200">
                <a:solidFill>
                  <a:schemeClr val="dk1"/>
                </a:solidFill>
              </a:defRPr>
            </a:lvl2pPr>
            <a:lvl3pPr marL="1371600" lvl="2" indent="-304800" rtl="0">
              <a:lnSpc>
                <a:spcPct val="100000"/>
              </a:lnSpc>
              <a:spcBef>
                <a:spcPts val="0"/>
              </a:spcBef>
              <a:spcAft>
                <a:spcPts val="0"/>
              </a:spcAft>
              <a:buClr>
                <a:schemeClr val="dk1"/>
              </a:buClr>
              <a:buSzPts val="1200"/>
              <a:buChar char="■"/>
              <a:defRPr sz="1200">
                <a:solidFill>
                  <a:schemeClr val="dk1"/>
                </a:solidFill>
              </a:defRPr>
            </a:lvl3pPr>
            <a:lvl4pPr marL="1828800" lvl="3" indent="-304800" rtl="0">
              <a:lnSpc>
                <a:spcPct val="100000"/>
              </a:lnSpc>
              <a:spcBef>
                <a:spcPts val="0"/>
              </a:spcBef>
              <a:spcAft>
                <a:spcPts val="0"/>
              </a:spcAft>
              <a:buClr>
                <a:schemeClr val="dk1"/>
              </a:buClr>
              <a:buSzPts val="1200"/>
              <a:buChar char="●"/>
              <a:defRPr sz="1200">
                <a:solidFill>
                  <a:schemeClr val="dk1"/>
                </a:solidFill>
              </a:defRPr>
            </a:lvl4pPr>
            <a:lvl5pPr marL="2286000" lvl="4" indent="-304800" rtl="0">
              <a:lnSpc>
                <a:spcPct val="100000"/>
              </a:lnSpc>
              <a:spcBef>
                <a:spcPts val="0"/>
              </a:spcBef>
              <a:spcAft>
                <a:spcPts val="0"/>
              </a:spcAft>
              <a:buClr>
                <a:schemeClr val="dk1"/>
              </a:buClr>
              <a:buSzPts val="1200"/>
              <a:buChar char="○"/>
              <a:defRPr sz="1200">
                <a:solidFill>
                  <a:schemeClr val="dk1"/>
                </a:solidFill>
              </a:defRPr>
            </a:lvl5pPr>
            <a:lvl6pPr marL="2743200" lvl="5" indent="-304800" rtl="0">
              <a:lnSpc>
                <a:spcPct val="100000"/>
              </a:lnSpc>
              <a:spcBef>
                <a:spcPts val="0"/>
              </a:spcBef>
              <a:spcAft>
                <a:spcPts val="0"/>
              </a:spcAft>
              <a:buClr>
                <a:schemeClr val="dk1"/>
              </a:buClr>
              <a:buSzPts val="1200"/>
              <a:buChar char="■"/>
              <a:defRPr sz="1200">
                <a:solidFill>
                  <a:schemeClr val="dk1"/>
                </a:solidFill>
              </a:defRPr>
            </a:lvl6pPr>
            <a:lvl7pPr marL="3200400" lvl="6" indent="-304800" rtl="0">
              <a:lnSpc>
                <a:spcPct val="100000"/>
              </a:lnSpc>
              <a:spcBef>
                <a:spcPts val="0"/>
              </a:spcBef>
              <a:spcAft>
                <a:spcPts val="0"/>
              </a:spcAft>
              <a:buClr>
                <a:schemeClr val="dk1"/>
              </a:buClr>
              <a:buSzPts val="1200"/>
              <a:buChar char="●"/>
              <a:defRPr sz="1200">
                <a:solidFill>
                  <a:schemeClr val="dk1"/>
                </a:solidFill>
              </a:defRPr>
            </a:lvl7pPr>
            <a:lvl8pPr marL="3657600" lvl="7" indent="-304800" rtl="0">
              <a:lnSpc>
                <a:spcPct val="100000"/>
              </a:lnSpc>
              <a:spcBef>
                <a:spcPts val="0"/>
              </a:spcBef>
              <a:spcAft>
                <a:spcPts val="0"/>
              </a:spcAft>
              <a:buClr>
                <a:schemeClr val="dk1"/>
              </a:buClr>
              <a:buSzPts val="1200"/>
              <a:buChar char="○"/>
              <a:defRPr sz="1200">
                <a:solidFill>
                  <a:schemeClr val="dk1"/>
                </a:solidFill>
              </a:defRPr>
            </a:lvl8pPr>
            <a:lvl9pPr marL="4114800" lvl="8" indent="-304800" rtl="0">
              <a:lnSpc>
                <a:spcPct val="100000"/>
              </a:lnSpc>
              <a:spcBef>
                <a:spcPts val="0"/>
              </a:spcBef>
              <a:spcAft>
                <a:spcPts val="0"/>
              </a:spcAft>
              <a:buClr>
                <a:schemeClr val="dk1"/>
              </a:buClr>
              <a:buSzPts val="1200"/>
              <a:buChar char="■"/>
              <a:defRPr sz="1200">
                <a:solidFill>
                  <a:schemeClr val="dk1"/>
                </a:solidFill>
              </a:defRPr>
            </a:lvl9pPr>
          </a:lstStyle>
          <a:p>
            <a:endParaRPr/>
          </a:p>
        </p:txBody>
      </p:sp>
      <p:sp>
        <p:nvSpPr>
          <p:cNvPr id="23" name="Google Shape;23;p4"/>
          <p:cNvSpPr>
            <a:spLocks noGrp="1"/>
          </p:cNvSpPr>
          <p:nvPr>
            <p:ph type="pic" idx="2"/>
          </p:nvPr>
        </p:nvSpPr>
        <p:spPr>
          <a:xfrm>
            <a:off x="5715175" y="75"/>
            <a:ext cx="3429000" cy="5143500"/>
          </a:xfrm>
          <a:prstGeom prst="rect">
            <a:avLst/>
          </a:prstGeom>
          <a:noFill/>
          <a:ln>
            <a:noFill/>
          </a:ln>
        </p:spPr>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Background 1">
  <p:cSld name="BLANK_1_1_1_1_1_1_1_1">
    <p:bg>
      <p:bgPr>
        <a:solidFill>
          <a:schemeClr val="lt1"/>
        </a:solidFill>
        <a:effectLst/>
      </p:bgPr>
    </p:bg>
    <p:spTree>
      <p:nvGrpSpPr>
        <p:cNvPr id="1" name="Shape 177"/>
        <p:cNvGrpSpPr/>
        <p:nvPr/>
      </p:nvGrpSpPr>
      <p:grpSpPr>
        <a:xfrm>
          <a:off x="0" y="0"/>
          <a:ext cx="0" cy="0"/>
          <a:chOff x="0" y="0"/>
          <a:chExt cx="0" cy="0"/>
        </a:xfrm>
      </p:grpSpPr>
      <p:pic>
        <p:nvPicPr>
          <p:cNvPr id="178" name="Google Shape;178;p31"/>
          <p:cNvPicPr preferRelativeResize="0"/>
          <p:nvPr/>
        </p:nvPicPr>
        <p:blipFill rotWithShape="1">
          <a:blip r:embed="rId2">
            <a:alphaModFix/>
          </a:blip>
          <a:srcRect l="-55210" t="50562" r="55209" b="-6811"/>
          <a:stretch/>
        </p:blipFill>
        <p:spPr>
          <a:xfrm>
            <a:off x="0" y="0"/>
            <a:ext cx="9144000" cy="5143500"/>
          </a:xfrm>
          <a:prstGeom prst="rect">
            <a:avLst/>
          </a:prstGeom>
          <a:noFill/>
          <a:ln>
            <a:noFill/>
          </a:ln>
        </p:spPr>
      </p:pic>
      <p:pic>
        <p:nvPicPr>
          <p:cNvPr id="179" name="Google Shape;179;p31"/>
          <p:cNvPicPr preferRelativeResize="0"/>
          <p:nvPr/>
        </p:nvPicPr>
        <p:blipFill rotWithShape="1">
          <a:blip r:embed="rId2">
            <a:alphaModFix/>
          </a:blip>
          <a:srcRect l="-55210" t="50562" r="55209" b="-6811"/>
          <a:stretch/>
        </p:blipFill>
        <p:spPr>
          <a:xfrm rot="10800000">
            <a:off x="0" y="0"/>
            <a:ext cx="9144000" cy="514350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solidFill>
          <a:schemeClr val="lt1"/>
        </a:solidFill>
        <a:effectLst/>
      </p:bgPr>
    </p:bg>
    <p:spTree>
      <p:nvGrpSpPr>
        <p:cNvPr id="1" name="Shape 24"/>
        <p:cNvGrpSpPr/>
        <p:nvPr/>
      </p:nvGrpSpPr>
      <p:grpSpPr>
        <a:xfrm>
          <a:off x="0" y="0"/>
          <a:ext cx="0" cy="0"/>
          <a:chOff x="0" y="0"/>
          <a:chExt cx="0" cy="0"/>
        </a:xfrm>
      </p:grpSpPr>
      <p:pic>
        <p:nvPicPr>
          <p:cNvPr id="25" name="Google Shape;25;p5"/>
          <p:cNvPicPr preferRelativeResize="0"/>
          <p:nvPr/>
        </p:nvPicPr>
        <p:blipFill rotWithShape="1">
          <a:blip r:embed="rId2">
            <a:alphaModFix/>
          </a:blip>
          <a:srcRect l="-55210" t="50562" r="55209" b="-6811"/>
          <a:stretch/>
        </p:blipFill>
        <p:spPr>
          <a:xfrm rot="10800000">
            <a:off x="0" y="0"/>
            <a:ext cx="9144000" cy="5143500"/>
          </a:xfrm>
          <a:prstGeom prst="rect">
            <a:avLst/>
          </a:prstGeom>
          <a:noFill/>
          <a:ln>
            <a:noFill/>
          </a:ln>
        </p:spPr>
      </p:pic>
      <p:sp>
        <p:nvSpPr>
          <p:cNvPr id="26" name="Google Shape;26;p5"/>
          <p:cNvSpPr txBox="1">
            <a:spLocks noGrp="1"/>
          </p:cNvSpPr>
          <p:nvPr>
            <p:ph type="subTitle" idx="1"/>
          </p:nvPr>
        </p:nvSpPr>
        <p:spPr>
          <a:xfrm>
            <a:off x="1189750" y="1742900"/>
            <a:ext cx="2907600" cy="2179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7" name="Google Shape;27;p5"/>
          <p:cNvSpPr txBox="1">
            <a:spLocks noGrp="1"/>
          </p:cNvSpPr>
          <p:nvPr>
            <p:ph type="title"/>
          </p:nvPr>
        </p:nvSpPr>
        <p:spPr>
          <a:xfrm>
            <a:off x="715100" y="535000"/>
            <a:ext cx="7713900" cy="5487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Clr>
                <a:schemeClr val="dk1"/>
              </a:buClr>
              <a:buSzPts val="2500"/>
              <a:buNone/>
              <a:defRPr sz="2500">
                <a:solidFill>
                  <a:schemeClr val="dk1"/>
                </a:solidFill>
              </a:defRPr>
            </a:lvl1pPr>
            <a:lvl2pPr lvl="1" rtl="0">
              <a:spcBef>
                <a:spcPts val="0"/>
              </a:spcBef>
              <a:spcAft>
                <a:spcPts val="0"/>
              </a:spcAft>
              <a:buClr>
                <a:schemeClr val="dk1"/>
              </a:buClr>
              <a:buSzPts val="2500"/>
              <a:buNone/>
              <a:defRPr sz="2500">
                <a:solidFill>
                  <a:schemeClr val="dk1"/>
                </a:solidFill>
              </a:defRPr>
            </a:lvl2pPr>
            <a:lvl3pPr lvl="2" rtl="0">
              <a:spcBef>
                <a:spcPts val="0"/>
              </a:spcBef>
              <a:spcAft>
                <a:spcPts val="0"/>
              </a:spcAft>
              <a:buClr>
                <a:schemeClr val="dk1"/>
              </a:buClr>
              <a:buSzPts val="2500"/>
              <a:buNone/>
              <a:defRPr sz="2500">
                <a:solidFill>
                  <a:schemeClr val="dk1"/>
                </a:solidFill>
              </a:defRPr>
            </a:lvl3pPr>
            <a:lvl4pPr lvl="3" rtl="0">
              <a:spcBef>
                <a:spcPts val="0"/>
              </a:spcBef>
              <a:spcAft>
                <a:spcPts val="0"/>
              </a:spcAft>
              <a:buClr>
                <a:schemeClr val="dk1"/>
              </a:buClr>
              <a:buSzPts val="2500"/>
              <a:buNone/>
              <a:defRPr sz="2500">
                <a:solidFill>
                  <a:schemeClr val="dk1"/>
                </a:solidFill>
              </a:defRPr>
            </a:lvl4pPr>
            <a:lvl5pPr lvl="4" rtl="0">
              <a:spcBef>
                <a:spcPts val="0"/>
              </a:spcBef>
              <a:spcAft>
                <a:spcPts val="0"/>
              </a:spcAft>
              <a:buClr>
                <a:schemeClr val="dk1"/>
              </a:buClr>
              <a:buSzPts val="2500"/>
              <a:buNone/>
              <a:defRPr sz="2500">
                <a:solidFill>
                  <a:schemeClr val="dk1"/>
                </a:solidFill>
              </a:defRPr>
            </a:lvl5pPr>
            <a:lvl6pPr lvl="5" rtl="0">
              <a:spcBef>
                <a:spcPts val="0"/>
              </a:spcBef>
              <a:spcAft>
                <a:spcPts val="0"/>
              </a:spcAft>
              <a:buClr>
                <a:schemeClr val="dk1"/>
              </a:buClr>
              <a:buSzPts val="2500"/>
              <a:buNone/>
              <a:defRPr sz="2500">
                <a:solidFill>
                  <a:schemeClr val="dk1"/>
                </a:solidFill>
              </a:defRPr>
            </a:lvl6pPr>
            <a:lvl7pPr lvl="6" rtl="0">
              <a:spcBef>
                <a:spcPts val="0"/>
              </a:spcBef>
              <a:spcAft>
                <a:spcPts val="0"/>
              </a:spcAft>
              <a:buClr>
                <a:schemeClr val="dk1"/>
              </a:buClr>
              <a:buSzPts val="2500"/>
              <a:buNone/>
              <a:defRPr sz="2500">
                <a:solidFill>
                  <a:schemeClr val="dk1"/>
                </a:solidFill>
              </a:defRPr>
            </a:lvl7pPr>
            <a:lvl8pPr lvl="7" rtl="0">
              <a:spcBef>
                <a:spcPts val="0"/>
              </a:spcBef>
              <a:spcAft>
                <a:spcPts val="0"/>
              </a:spcAft>
              <a:buClr>
                <a:schemeClr val="dk1"/>
              </a:buClr>
              <a:buSzPts val="2500"/>
              <a:buNone/>
              <a:defRPr sz="2500">
                <a:solidFill>
                  <a:schemeClr val="dk1"/>
                </a:solidFill>
              </a:defRPr>
            </a:lvl8pPr>
            <a:lvl9pPr lvl="8" rtl="0">
              <a:spcBef>
                <a:spcPts val="0"/>
              </a:spcBef>
              <a:spcAft>
                <a:spcPts val="0"/>
              </a:spcAft>
              <a:buClr>
                <a:schemeClr val="dk1"/>
              </a:buClr>
              <a:buSzPts val="2500"/>
              <a:buNone/>
              <a:defRPr sz="2500">
                <a:solidFill>
                  <a:schemeClr val="dk1"/>
                </a:solidFill>
              </a:defRPr>
            </a:lvl9pPr>
          </a:lstStyle>
          <a:p>
            <a:endParaRPr/>
          </a:p>
        </p:txBody>
      </p:sp>
      <p:sp>
        <p:nvSpPr>
          <p:cNvPr id="28" name="Google Shape;28;p5"/>
          <p:cNvSpPr txBox="1">
            <a:spLocks noGrp="1"/>
          </p:cNvSpPr>
          <p:nvPr>
            <p:ph type="subTitle" idx="2"/>
          </p:nvPr>
        </p:nvSpPr>
        <p:spPr>
          <a:xfrm>
            <a:off x="5046650" y="1742900"/>
            <a:ext cx="2907600" cy="2179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solidFill>
          <a:schemeClr val="lt1"/>
        </a:solidFill>
        <a:effectLst/>
      </p:bgPr>
    </p:bg>
    <p:spTree>
      <p:nvGrpSpPr>
        <p:cNvPr id="1" name="Shape 29"/>
        <p:cNvGrpSpPr/>
        <p:nvPr/>
      </p:nvGrpSpPr>
      <p:grpSpPr>
        <a:xfrm>
          <a:off x="0" y="0"/>
          <a:ext cx="0" cy="0"/>
          <a:chOff x="0" y="0"/>
          <a:chExt cx="0" cy="0"/>
        </a:xfrm>
      </p:grpSpPr>
      <p:pic>
        <p:nvPicPr>
          <p:cNvPr id="30" name="Google Shape;30;p6"/>
          <p:cNvPicPr preferRelativeResize="0"/>
          <p:nvPr/>
        </p:nvPicPr>
        <p:blipFill rotWithShape="1">
          <a:blip r:embed="rId2">
            <a:alphaModFix/>
          </a:blip>
          <a:srcRect l="104756" t="-108210" r="280062" b="47851"/>
          <a:stretch/>
        </p:blipFill>
        <p:spPr>
          <a:xfrm rot="10800000">
            <a:off x="1325" y="-1637"/>
            <a:ext cx="9141450" cy="5146775"/>
          </a:xfrm>
          <a:prstGeom prst="rect">
            <a:avLst/>
          </a:prstGeom>
          <a:noFill/>
          <a:ln>
            <a:noFill/>
          </a:ln>
        </p:spPr>
      </p:pic>
      <p:sp>
        <p:nvSpPr>
          <p:cNvPr id="31" name="Google Shape;31;p6"/>
          <p:cNvSpPr txBox="1">
            <a:spLocks noGrp="1"/>
          </p:cNvSpPr>
          <p:nvPr>
            <p:ph type="title"/>
          </p:nvPr>
        </p:nvSpPr>
        <p:spPr>
          <a:xfrm>
            <a:off x="715100" y="535000"/>
            <a:ext cx="7713900" cy="5487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Clr>
                <a:schemeClr val="dk1"/>
              </a:buClr>
              <a:buSzPts val="2500"/>
              <a:buNone/>
              <a:defRPr sz="2500">
                <a:solidFill>
                  <a:schemeClr val="dk1"/>
                </a:solidFill>
              </a:defRPr>
            </a:lvl1pPr>
            <a:lvl2pPr lvl="1" rtl="0">
              <a:spcBef>
                <a:spcPts val="0"/>
              </a:spcBef>
              <a:spcAft>
                <a:spcPts val="0"/>
              </a:spcAft>
              <a:buClr>
                <a:schemeClr val="dk1"/>
              </a:buClr>
              <a:buSzPts val="2500"/>
              <a:buNone/>
              <a:defRPr sz="2500">
                <a:solidFill>
                  <a:schemeClr val="dk1"/>
                </a:solidFill>
              </a:defRPr>
            </a:lvl2pPr>
            <a:lvl3pPr lvl="2" rtl="0">
              <a:spcBef>
                <a:spcPts val="0"/>
              </a:spcBef>
              <a:spcAft>
                <a:spcPts val="0"/>
              </a:spcAft>
              <a:buClr>
                <a:schemeClr val="dk1"/>
              </a:buClr>
              <a:buSzPts val="2500"/>
              <a:buNone/>
              <a:defRPr sz="2500">
                <a:solidFill>
                  <a:schemeClr val="dk1"/>
                </a:solidFill>
              </a:defRPr>
            </a:lvl3pPr>
            <a:lvl4pPr lvl="3" rtl="0">
              <a:spcBef>
                <a:spcPts val="0"/>
              </a:spcBef>
              <a:spcAft>
                <a:spcPts val="0"/>
              </a:spcAft>
              <a:buClr>
                <a:schemeClr val="dk1"/>
              </a:buClr>
              <a:buSzPts val="2500"/>
              <a:buNone/>
              <a:defRPr sz="2500">
                <a:solidFill>
                  <a:schemeClr val="dk1"/>
                </a:solidFill>
              </a:defRPr>
            </a:lvl4pPr>
            <a:lvl5pPr lvl="4" rtl="0">
              <a:spcBef>
                <a:spcPts val="0"/>
              </a:spcBef>
              <a:spcAft>
                <a:spcPts val="0"/>
              </a:spcAft>
              <a:buClr>
                <a:schemeClr val="dk1"/>
              </a:buClr>
              <a:buSzPts val="2500"/>
              <a:buNone/>
              <a:defRPr sz="2500">
                <a:solidFill>
                  <a:schemeClr val="dk1"/>
                </a:solidFill>
              </a:defRPr>
            </a:lvl5pPr>
            <a:lvl6pPr lvl="5" rtl="0">
              <a:spcBef>
                <a:spcPts val="0"/>
              </a:spcBef>
              <a:spcAft>
                <a:spcPts val="0"/>
              </a:spcAft>
              <a:buClr>
                <a:schemeClr val="dk1"/>
              </a:buClr>
              <a:buSzPts val="2500"/>
              <a:buNone/>
              <a:defRPr sz="2500">
                <a:solidFill>
                  <a:schemeClr val="dk1"/>
                </a:solidFill>
              </a:defRPr>
            </a:lvl6pPr>
            <a:lvl7pPr lvl="6" rtl="0">
              <a:spcBef>
                <a:spcPts val="0"/>
              </a:spcBef>
              <a:spcAft>
                <a:spcPts val="0"/>
              </a:spcAft>
              <a:buClr>
                <a:schemeClr val="dk1"/>
              </a:buClr>
              <a:buSzPts val="2500"/>
              <a:buNone/>
              <a:defRPr sz="2500">
                <a:solidFill>
                  <a:schemeClr val="dk1"/>
                </a:solidFill>
              </a:defRPr>
            </a:lvl7pPr>
            <a:lvl8pPr lvl="7" rtl="0">
              <a:spcBef>
                <a:spcPts val="0"/>
              </a:spcBef>
              <a:spcAft>
                <a:spcPts val="0"/>
              </a:spcAft>
              <a:buClr>
                <a:schemeClr val="dk1"/>
              </a:buClr>
              <a:buSzPts val="2500"/>
              <a:buNone/>
              <a:defRPr sz="2500">
                <a:solidFill>
                  <a:schemeClr val="dk1"/>
                </a:solidFill>
              </a:defRPr>
            </a:lvl8pPr>
            <a:lvl9pPr lvl="8" rtl="0">
              <a:spcBef>
                <a:spcPts val="0"/>
              </a:spcBef>
              <a:spcAft>
                <a:spcPts val="0"/>
              </a:spcAft>
              <a:buClr>
                <a:schemeClr val="dk1"/>
              </a:buClr>
              <a:buSzPts val="2500"/>
              <a:buNone/>
              <a:defRPr sz="2500">
                <a:solidFill>
                  <a:schemeClr val="dk1"/>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solidFill>
          <a:schemeClr val="lt1"/>
        </a:solidFill>
        <a:effectLst/>
      </p:bgPr>
    </p:bg>
    <p:spTree>
      <p:nvGrpSpPr>
        <p:cNvPr id="1" name="Shape 32"/>
        <p:cNvGrpSpPr/>
        <p:nvPr/>
      </p:nvGrpSpPr>
      <p:grpSpPr>
        <a:xfrm>
          <a:off x="0" y="0"/>
          <a:ext cx="0" cy="0"/>
          <a:chOff x="0" y="0"/>
          <a:chExt cx="0" cy="0"/>
        </a:xfrm>
      </p:grpSpPr>
      <p:pic>
        <p:nvPicPr>
          <p:cNvPr id="33" name="Google Shape;33;p7"/>
          <p:cNvPicPr preferRelativeResize="0"/>
          <p:nvPr/>
        </p:nvPicPr>
        <p:blipFill rotWithShape="1">
          <a:blip r:embed="rId2">
            <a:alphaModFix/>
          </a:blip>
          <a:srcRect l="130683" t="-50527" r="175247" b="34585"/>
          <a:stretch/>
        </p:blipFill>
        <p:spPr>
          <a:xfrm>
            <a:off x="1325" y="-1637"/>
            <a:ext cx="9141450" cy="5146775"/>
          </a:xfrm>
          <a:prstGeom prst="rect">
            <a:avLst/>
          </a:prstGeom>
          <a:noFill/>
          <a:ln>
            <a:noFill/>
          </a:ln>
        </p:spPr>
      </p:pic>
      <p:sp>
        <p:nvSpPr>
          <p:cNvPr id="34" name="Google Shape;34;p7"/>
          <p:cNvSpPr txBox="1">
            <a:spLocks noGrp="1"/>
          </p:cNvSpPr>
          <p:nvPr>
            <p:ph type="title"/>
          </p:nvPr>
        </p:nvSpPr>
        <p:spPr>
          <a:xfrm>
            <a:off x="715100" y="535000"/>
            <a:ext cx="3856800" cy="9540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Clr>
                <a:schemeClr val="dk1"/>
              </a:buClr>
              <a:buSzPts val="2500"/>
              <a:buNone/>
              <a:defRPr sz="2500">
                <a:solidFill>
                  <a:schemeClr val="dk1"/>
                </a:solidFill>
              </a:defRPr>
            </a:lvl1pPr>
            <a:lvl2pPr lvl="1" rtl="0">
              <a:spcBef>
                <a:spcPts val="0"/>
              </a:spcBef>
              <a:spcAft>
                <a:spcPts val="0"/>
              </a:spcAft>
              <a:buClr>
                <a:schemeClr val="dk1"/>
              </a:buClr>
              <a:buSzPts val="2500"/>
              <a:buNone/>
              <a:defRPr sz="2500">
                <a:solidFill>
                  <a:schemeClr val="dk1"/>
                </a:solidFill>
              </a:defRPr>
            </a:lvl2pPr>
            <a:lvl3pPr lvl="2" rtl="0">
              <a:spcBef>
                <a:spcPts val="0"/>
              </a:spcBef>
              <a:spcAft>
                <a:spcPts val="0"/>
              </a:spcAft>
              <a:buClr>
                <a:schemeClr val="dk1"/>
              </a:buClr>
              <a:buSzPts val="2500"/>
              <a:buNone/>
              <a:defRPr sz="2500">
                <a:solidFill>
                  <a:schemeClr val="dk1"/>
                </a:solidFill>
              </a:defRPr>
            </a:lvl3pPr>
            <a:lvl4pPr lvl="3" rtl="0">
              <a:spcBef>
                <a:spcPts val="0"/>
              </a:spcBef>
              <a:spcAft>
                <a:spcPts val="0"/>
              </a:spcAft>
              <a:buClr>
                <a:schemeClr val="dk1"/>
              </a:buClr>
              <a:buSzPts val="2500"/>
              <a:buNone/>
              <a:defRPr sz="2500">
                <a:solidFill>
                  <a:schemeClr val="dk1"/>
                </a:solidFill>
              </a:defRPr>
            </a:lvl4pPr>
            <a:lvl5pPr lvl="4" rtl="0">
              <a:spcBef>
                <a:spcPts val="0"/>
              </a:spcBef>
              <a:spcAft>
                <a:spcPts val="0"/>
              </a:spcAft>
              <a:buClr>
                <a:schemeClr val="dk1"/>
              </a:buClr>
              <a:buSzPts val="2500"/>
              <a:buNone/>
              <a:defRPr sz="2500">
                <a:solidFill>
                  <a:schemeClr val="dk1"/>
                </a:solidFill>
              </a:defRPr>
            </a:lvl5pPr>
            <a:lvl6pPr lvl="5" rtl="0">
              <a:spcBef>
                <a:spcPts val="0"/>
              </a:spcBef>
              <a:spcAft>
                <a:spcPts val="0"/>
              </a:spcAft>
              <a:buClr>
                <a:schemeClr val="dk1"/>
              </a:buClr>
              <a:buSzPts val="2500"/>
              <a:buNone/>
              <a:defRPr sz="2500">
                <a:solidFill>
                  <a:schemeClr val="dk1"/>
                </a:solidFill>
              </a:defRPr>
            </a:lvl6pPr>
            <a:lvl7pPr lvl="6" rtl="0">
              <a:spcBef>
                <a:spcPts val="0"/>
              </a:spcBef>
              <a:spcAft>
                <a:spcPts val="0"/>
              </a:spcAft>
              <a:buClr>
                <a:schemeClr val="dk1"/>
              </a:buClr>
              <a:buSzPts val="2500"/>
              <a:buNone/>
              <a:defRPr sz="2500">
                <a:solidFill>
                  <a:schemeClr val="dk1"/>
                </a:solidFill>
              </a:defRPr>
            </a:lvl7pPr>
            <a:lvl8pPr lvl="7" rtl="0">
              <a:spcBef>
                <a:spcPts val="0"/>
              </a:spcBef>
              <a:spcAft>
                <a:spcPts val="0"/>
              </a:spcAft>
              <a:buClr>
                <a:schemeClr val="dk1"/>
              </a:buClr>
              <a:buSzPts val="2500"/>
              <a:buNone/>
              <a:defRPr sz="2500">
                <a:solidFill>
                  <a:schemeClr val="dk1"/>
                </a:solidFill>
              </a:defRPr>
            </a:lvl8pPr>
            <a:lvl9pPr lvl="8" rtl="0">
              <a:spcBef>
                <a:spcPts val="0"/>
              </a:spcBef>
              <a:spcAft>
                <a:spcPts val="0"/>
              </a:spcAft>
              <a:buClr>
                <a:schemeClr val="dk1"/>
              </a:buClr>
              <a:buSzPts val="2500"/>
              <a:buNone/>
              <a:defRPr sz="2500">
                <a:solidFill>
                  <a:schemeClr val="dk1"/>
                </a:solidFill>
              </a:defRPr>
            </a:lvl9pPr>
          </a:lstStyle>
          <a:p>
            <a:endParaRPr/>
          </a:p>
        </p:txBody>
      </p:sp>
      <p:sp>
        <p:nvSpPr>
          <p:cNvPr id="35" name="Google Shape;35;p7"/>
          <p:cNvSpPr txBox="1">
            <a:spLocks noGrp="1"/>
          </p:cNvSpPr>
          <p:nvPr>
            <p:ph type="body" idx="1"/>
          </p:nvPr>
        </p:nvSpPr>
        <p:spPr>
          <a:xfrm>
            <a:off x="715100" y="1641400"/>
            <a:ext cx="3856800" cy="726300"/>
          </a:xfrm>
          <a:prstGeom prst="rect">
            <a:avLst/>
          </a:prstGeom>
          <a:ln>
            <a:noFill/>
          </a:ln>
        </p:spPr>
        <p:txBody>
          <a:bodyPr spcFirstLastPara="1" wrap="square" lIns="91425" tIns="91425" rIns="91425" bIns="91425" anchor="t" anchorCtr="0">
            <a:noAutofit/>
          </a:bodyPr>
          <a:lstStyle>
            <a:lvl1pPr marL="457200" lvl="0" indent="-304800" rtl="0">
              <a:lnSpc>
                <a:spcPct val="100000"/>
              </a:lnSpc>
              <a:spcBef>
                <a:spcPts val="0"/>
              </a:spcBef>
              <a:spcAft>
                <a:spcPts val="0"/>
              </a:spcAft>
              <a:buClr>
                <a:schemeClr val="dk1"/>
              </a:buClr>
              <a:buSzPts val="1200"/>
              <a:buChar char="●"/>
              <a:defRPr sz="1200">
                <a:solidFill>
                  <a:schemeClr val="dk1"/>
                </a:solidFill>
              </a:defRPr>
            </a:lvl1pPr>
            <a:lvl2pPr marL="914400" lvl="1" indent="-304800" rtl="0">
              <a:lnSpc>
                <a:spcPct val="100000"/>
              </a:lnSpc>
              <a:spcBef>
                <a:spcPts val="0"/>
              </a:spcBef>
              <a:spcAft>
                <a:spcPts val="0"/>
              </a:spcAft>
              <a:buClr>
                <a:schemeClr val="dk1"/>
              </a:buClr>
              <a:buSzPts val="1200"/>
              <a:buChar char="○"/>
              <a:defRPr sz="1200">
                <a:solidFill>
                  <a:schemeClr val="dk1"/>
                </a:solidFill>
              </a:defRPr>
            </a:lvl2pPr>
            <a:lvl3pPr marL="1371600" lvl="2" indent="-304800" rtl="0">
              <a:lnSpc>
                <a:spcPct val="100000"/>
              </a:lnSpc>
              <a:spcBef>
                <a:spcPts val="0"/>
              </a:spcBef>
              <a:spcAft>
                <a:spcPts val="0"/>
              </a:spcAft>
              <a:buClr>
                <a:schemeClr val="dk1"/>
              </a:buClr>
              <a:buSzPts val="1200"/>
              <a:buChar char="■"/>
              <a:defRPr sz="1200">
                <a:solidFill>
                  <a:schemeClr val="dk1"/>
                </a:solidFill>
              </a:defRPr>
            </a:lvl3pPr>
            <a:lvl4pPr marL="1828800" lvl="3" indent="-304800" rtl="0">
              <a:lnSpc>
                <a:spcPct val="100000"/>
              </a:lnSpc>
              <a:spcBef>
                <a:spcPts val="0"/>
              </a:spcBef>
              <a:spcAft>
                <a:spcPts val="0"/>
              </a:spcAft>
              <a:buClr>
                <a:schemeClr val="dk1"/>
              </a:buClr>
              <a:buSzPts val="1200"/>
              <a:buChar char="●"/>
              <a:defRPr sz="1200">
                <a:solidFill>
                  <a:schemeClr val="dk1"/>
                </a:solidFill>
              </a:defRPr>
            </a:lvl4pPr>
            <a:lvl5pPr marL="2286000" lvl="4" indent="-304800" rtl="0">
              <a:lnSpc>
                <a:spcPct val="100000"/>
              </a:lnSpc>
              <a:spcBef>
                <a:spcPts val="0"/>
              </a:spcBef>
              <a:spcAft>
                <a:spcPts val="0"/>
              </a:spcAft>
              <a:buClr>
                <a:schemeClr val="dk1"/>
              </a:buClr>
              <a:buSzPts val="1200"/>
              <a:buChar char="○"/>
              <a:defRPr sz="1200">
                <a:solidFill>
                  <a:schemeClr val="dk1"/>
                </a:solidFill>
              </a:defRPr>
            </a:lvl5pPr>
            <a:lvl6pPr marL="2743200" lvl="5" indent="-304800" rtl="0">
              <a:lnSpc>
                <a:spcPct val="100000"/>
              </a:lnSpc>
              <a:spcBef>
                <a:spcPts val="0"/>
              </a:spcBef>
              <a:spcAft>
                <a:spcPts val="0"/>
              </a:spcAft>
              <a:buClr>
                <a:schemeClr val="dk1"/>
              </a:buClr>
              <a:buSzPts val="1200"/>
              <a:buChar char="■"/>
              <a:defRPr sz="1200">
                <a:solidFill>
                  <a:schemeClr val="dk1"/>
                </a:solidFill>
              </a:defRPr>
            </a:lvl6pPr>
            <a:lvl7pPr marL="3200400" lvl="6" indent="-304800" rtl="0">
              <a:lnSpc>
                <a:spcPct val="100000"/>
              </a:lnSpc>
              <a:spcBef>
                <a:spcPts val="0"/>
              </a:spcBef>
              <a:spcAft>
                <a:spcPts val="0"/>
              </a:spcAft>
              <a:buClr>
                <a:schemeClr val="dk1"/>
              </a:buClr>
              <a:buSzPts val="1200"/>
              <a:buChar char="●"/>
              <a:defRPr sz="1200">
                <a:solidFill>
                  <a:schemeClr val="dk1"/>
                </a:solidFill>
              </a:defRPr>
            </a:lvl7pPr>
            <a:lvl8pPr marL="3657600" lvl="7" indent="-304800" rtl="0">
              <a:lnSpc>
                <a:spcPct val="100000"/>
              </a:lnSpc>
              <a:spcBef>
                <a:spcPts val="0"/>
              </a:spcBef>
              <a:spcAft>
                <a:spcPts val="0"/>
              </a:spcAft>
              <a:buClr>
                <a:schemeClr val="dk1"/>
              </a:buClr>
              <a:buSzPts val="1200"/>
              <a:buChar char="○"/>
              <a:defRPr sz="1200">
                <a:solidFill>
                  <a:schemeClr val="dk1"/>
                </a:solidFill>
              </a:defRPr>
            </a:lvl8pPr>
            <a:lvl9pPr marL="4114800" lvl="8" indent="-304800" rtl="0">
              <a:lnSpc>
                <a:spcPct val="100000"/>
              </a:lnSpc>
              <a:spcBef>
                <a:spcPts val="0"/>
              </a:spcBef>
              <a:spcAft>
                <a:spcPts val="0"/>
              </a:spcAft>
              <a:buClr>
                <a:schemeClr val="dk1"/>
              </a:buClr>
              <a:buSzPts val="1200"/>
              <a:buChar char="■"/>
              <a:defRPr sz="1200">
                <a:solidFill>
                  <a:schemeClr val="dk1"/>
                </a:solidFill>
              </a:defRPr>
            </a:lvl9pPr>
          </a:lstStyle>
          <a:p>
            <a:endParaRPr/>
          </a:p>
        </p:txBody>
      </p:sp>
      <p:sp>
        <p:nvSpPr>
          <p:cNvPr id="36" name="Google Shape;36;p7"/>
          <p:cNvSpPr>
            <a:spLocks noGrp="1"/>
          </p:cNvSpPr>
          <p:nvPr>
            <p:ph type="pic" idx="2"/>
          </p:nvPr>
        </p:nvSpPr>
        <p:spPr>
          <a:xfrm>
            <a:off x="5714900" y="-75"/>
            <a:ext cx="3429000" cy="5143500"/>
          </a:xfrm>
          <a:prstGeom prst="rect">
            <a:avLst/>
          </a:prstGeom>
          <a:noFill/>
          <a:ln>
            <a:no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1"/>
        </a:solidFill>
        <a:effectLst/>
      </p:bgPr>
    </p:bg>
    <p:spTree>
      <p:nvGrpSpPr>
        <p:cNvPr id="1" name="Shape 37"/>
        <p:cNvGrpSpPr/>
        <p:nvPr/>
      </p:nvGrpSpPr>
      <p:grpSpPr>
        <a:xfrm>
          <a:off x="0" y="0"/>
          <a:ext cx="0" cy="0"/>
          <a:chOff x="0" y="0"/>
          <a:chExt cx="0" cy="0"/>
        </a:xfrm>
      </p:grpSpPr>
      <p:pic>
        <p:nvPicPr>
          <p:cNvPr id="38" name="Google Shape;38;p8"/>
          <p:cNvPicPr preferRelativeResize="0"/>
          <p:nvPr/>
        </p:nvPicPr>
        <p:blipFill rotWithShape="1">
          <a:blip r:embed="rId2">
            <a:alphaModFix/>
          </a:blip>
          <a:srcRect l="-19689" t="41478" r="19690" b="2272"/>
          <a:stretch/>
        </p:blipFill>
        <p:spPr>
          <a:xfrm>
            <a:off x="0" y="0"/>
            <a:ext cx="9144000" cy="5143500"/>
          </a:xfrm>
          <a:prstGeom prst="rect">
            <a:avLst/>
          </a:prstGeom>
          <a:noFill/>
          <a:ln>
            <a:noFill/>
          </a:ln>
        </p:spPr>
      </p:pic>
      <p:sp>
        <p:nvSpPr>
          <p:cNvPr id="39" name="Google Shape;39;p8"/>
          <p:cNvSpPr txBox="1">
            <a:spLocks noGrp="1"/>
          </p:cNvSpPr>
          <p:nvPr>
            <p:ph type="title"/>
          </p:nvPr>
        </p:nvSpPr>
        <p:spPr>
          <a:xfrm>
            <a:off x="715100" y="535000"/>
            <a:ext cx="7713900" cy="2317200"/>
          </a:xfrm>
          <a:prstGeom prst="rect">
            <a:avLst/>
          </a:prstGeom>
        </p:spPr>
        <p:txBody>
          <a:bodyPr spcFirstLastPara="1" wrap="square" lIns="91425" tIns="91425" rIns="91425" bIns="91425" anchor="t" anchorCtr="0">
            <a:noAutofit/>
          </a:bodyPr>
          <a:lstStyle>
            <a:lvl1pPr lvl="0">
              <a:spcBef>
                <a:spcPts val="0"/>
              </a:spcBef>
              <a:spcAft>
                <a:spcPts val="0"/>
              </a:spcAft>
              <a:buSzPts val="6000"/>
              <a:buNone/>
              <a:defRPr sz="7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solidFill>
          <a:schemeClr val="lt1"/>
        </a:solidFill>
        <a:effectLst/>
      </p:bgPr>
    </p:bg>
    <p:spTree>
      <p:nvGrpSpPr>
        <p:cNvPr id="1" name="Shape 40"/>
        <p:cNvGrpSpPr/>
        <p:nvPr/>
      </p:nvGrpSpPr>
      <p:grpSpPr>
        <a:xfrm>
          <a:off x="0" y="0"/>
          <a:ext cx="0" cy="0"/>
          <a:chOff x="0" y="0"/>
          <a:chExt cx="0" cy="0"/>
        </a:xfrm>
      </p:grpSpPr>
      <p:pic>
        <p:nvPicPr>
          <p:cNvPr id="41" name="Google Shape;41;p9"/>
          <p:cNvPicPr preferRelativeResize="0"/>
          <p:nvPr/>
        </p:nvPicPr>
        <p:blipFill rotWithShape="1">
          <a:blip r:embed="rId2">
            <a:alphaModFix/>
          </a:blip>
          <a:srcRect l="7043" t="47434" r="-48486" b="-26994"/>
          <a:stretch/>
        </p:blipFill>
        <p:spPr>
          <a:xfrm rot="10800000" flipH="1">
            <a:off x="-12" y="-2285"/>
            <a:ext cx="9144000" cy="5148070"/>
          </a:xfrm>
          <a:prstGeom prst="rect">
            <a:avLst/>
          </a:prstGeom>
          <a:noFill/>
          <a:ln>
            <a:noFill/>
          </a:ln>
        </p:spPr>
      </p:pic>
      <p:sp>
        <p:nvSpPr>
          <p:cNvPr id="42" name="Google Shape;42;p9"/>
          <p:cNvSpPr txBox="1">
            <a:spLocks noGrp="1"/>
          </p:cNvSpPr>
          <p:nvPr>
            <p:ph type="title"/>
          </p:nvPr>
        </p:nvSpPr>
        <p:spPr>
          <a:xfrm>
            <a:off x="720000" y="535000"/>
            <a:ext cx="5925300" cy="12504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sz="7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43" name="Google Shape;43;p9"/>
          <p:cNvSpPr txBox="1">
            <a:spLocks noGrp="1"/>
          </p:cNvSpPr>
          <p:nvPr>
            <p:ph type="subTitle" idx="1"/>
          </p:nvPr>
        </p:nvSpPr>
        <p:spPr>
          <a:xfrm>
            <a:off x="4572000" y="3358100"/>
            <a:ext cx="3856800" cy="1250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4"/>
        <p:cNvGrpSpPr/>
        <p:nvPr/>
      </p:nvGrpSpPr>
      <p:grpSpPr>
        <a:xfrm>
          <a:off x="0" y="0"/>
          <a:ext cx="0" cy="0"/>
          <a:chOff x="0" y="0"/>
          <a:chExt cx="0" cy="0"/>
        </a:xfrm>
      </p:grpSpPr>
      <p:sp>
        <p:nvSpPr>
          <p:cNvPr id="45" name="Google Shape;45;p10"/>
          <p:cNvSpPr>
            <a:spLocks noGrp="1"/>
          </p:cNvSpPr>
          <p:nvPr>
            <p:ph type="pic" idx="2"/>
          </p:nvPr>
        </p:nvSpPr>
        <p:spPr>
          <a:xfrm>
            <a:off x="0" y="0"/>
            <a:ext cx="9144000" cy="5143500"/>
          </a:xfrm>
          <a:prstGeom prst="rect">
            <a:avLst/>
          </a:prstGeom>
          <a:noFill/>
          <a:ln>
            <a:noFill/>
          </a:ln>
        </p:spPr>
      </p:sp>
      <p:sp>
        <p:nvSpPr>
          <p:cNvPr id="46" name="Google Shape;46;p10"/>
          <p:cNvSpPr txBox="1">
            <a:spLocks noGrp="1"/>
          </p:cNvSpPr>
          <p:nvPr>
            <p:ph type="title"/>
          </p:nvPr>
        </p:nvSpPr>
        <p:spPr>
          <a:xfrm>
            <a:off x="715100" y="4059800"/>
            <a:ext cx="7713600" cy="548700"/>
          </a:xfrm>
          <a:prstGeom prst="rect">
            <a:avLst/>
          </a:prstGeom>
          <a:solidFill>
            <a:schemeClr val="lt1"/>
          </a:solidFill>
        </p:spPr>
        <p:txBody>
          <a:bodyPr spcFirstLastPara="1" wrap="square" lIns="91425" tIns="91425" rIns="91425" bIns="91425" anchor="ctr" anchorCtr="0">
            <a:noAutofit/>
          </a:bodyPr>
          <a:lstStyle>
            <a:lvl1pPr lvl="0" algn="ctr" rtl="0">
              <a:spcBef>
                <a:spcPts val="0"/>
              </a:spcBef>
              <a:spcAft>
                <a:spcPts val="0"/>
              </a:spcAft>
              <a:buSzPts val="2500"/>
              <a:buNone/>
              <a:defRPr/>
            </a:lvl1pPr>
            <a:lvl2pPr lvl="1" algn="ctr" rtl="0">
              <a:spcBef>
                <a:spcPts val="0"/>
              </a:spcBef>
              <a:spcAft>
                <a:spcPts val="0"/>
              </a:spcAft>
              <a:buSzPts val="2500"/>
              <a:buNone/>
              <a:defRPr/>
            </a:lvl2pPr>
            <a:lvl3pPr lvl="2" algn="ctr" rtl="0">
              <a:spcBef>
                <a:spcPts val="0"/>
              </a:spcBef>
              <a:spcAft>
                <a:spcPts val="0"/>
              </a:spcAft>
              <a:buSzPts val="2500"/>
              <a:buNone/>
              <a:defRPr/>
            </a:lvl3pPr>
            <a:lvl4pPr lvl="3" algn="ctr" rtl="0">
              <a:spcBef>
                <a:spcPts val="0"/>
              </a:spcBef>
              <a:spcAft>
                <a:spcPts val="0"/>
              </a:spcAft>
              <a:buSzPts val="2500"/>
              <a:buNone/>
              <a:defRPr/>
            </a:lvl4pPr>
            <a:lvl5pPr lvl="4" algn="ctr" rtl="0">
              <a:spcBef>
                <a:spcPts val="0"/>
              </a:spcBef>
              <a:spcAft>
                <a:spcPts val="0"/>
              </a:spcAft>
              <a:buSzPts val="2500"/>
              <a:buNone/>
              <a:defRPr/>
            </a:lvl5pPr>
            <a:lvl6pPr lvl="5" algn="ctr" rtl="0">
              <a:spcBef>
                <a:spcPts val="0"/>
              </a:spcBef>
              <a:spcAft>
                <a:spcPts val="0"/>
              </a:spcAft>
              <a:buSzPts val="2500"/>
              <a:buNone/>
              <a:defRPr/>
            </a:lvl6pPr>
            <a:lvl7pPr lvl="6" algn="ctr" rtl="0">
              <a:spcBef>
                <a:spcPts val="0"/>
              </a:spcBef>
              <a:spcAft>
                <a:spcPts val="0"/>
              </a:spcAft>
              <a:buSzPts val="2500"/>
              <a:buNone/>
              <a:defRPr/>
            </a:lvl7pPr>
            <a:lvl8pPr lvl="7" algn="ctr" rtl="0">
              <a:spcBef>
                <a:spcPts val="0"/>
              </a:spcBef>
              <a:spcAft>
                <a:spcPts val="0"/>
              </a:spcAft>
              <a:buSzPts val="2500"/>
              <a:buNone/>
              <a:defRPr/>
            </a:lvl8pPr>
            <a:lvl9pPr lvl="8" algn="ctr" rtl="0">
              <a:spcBef>
                <a:spcPts val="0"/>
              </a:spcBef>
              <a:spcAft>
                <a:spcPts val="0"/>
              </a:spcAft>
              <a:buSzPts val="25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6"/>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5100" y="535000"/>
            <a:ext cx="7713900" cy="548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500"/>
              <a:buFont typeface="Alexandria Medium"/>
              <a:buNone/>
              <a:defRPr sz="2500">
                <a:solidFill>
                  <a:schemeClr val="dk1"/>
                </a:solidFill>
                <a:latin typeface="Alexandria Medium"/>
                <a:ea typeface="Alexandria Medium"/>
                <a:cs typeface="Alexandria Medium"/>
                <a:sym typeface="Alexandria Medium"/>
              </a:defRPr>
            </a:lvl1pPr>
            <a:lvl2pPr lvl="1" rtl="0">
              <a:spcBef>
                <a:spcPts val="0"/>
              </a:spcBef>
              <a:spcAft>
                <a:spcPts val="0"/>
              </a:spcAft>
              <a:buClr>
                <a:schemeClr val="dk1"/>
              </a:buClr>
              <a:buSzPts val="2500"/>
              <a:buFont typeface="Alexandria Medium"/>
              <a:buNone/>
              <a:defRPr sz="2500">
                <a:solidFill>
                  <a:schemeClr val="dk1"/>
                </a:solidFill>
                <a:latin typeface="Alexandria Medium"/>
                <a:ea typeface="Alexandria Medium"/>
                <a:cs typeface="Alexandria Medium"/>
                <a:sym typeface="Alexandria Medium"/>
              </a:defRPr>
            </a:lvl2pPr>
            <a:lvl3pPr lvl="2" rtl="0">
              <a:spcBef>
                <a:spcPts val="0"/>
              </a:spcBef>
              <a:spcAft>
                <a:spcPts val="0"/>
              </a:spcAft>
              <a:buClr>
                <a:schemeClr val="dk1"/>
              </a:buClr>
              <a:buSzPts val="2500"/>
              <a:buFont typeface="Alexandria Medium"/>
              <a:buNone/>
              <a:defRPr sz="2500">
                <a:solidFill>
                  <a:schemeClr val="dk1"/>
                </a:solidFill>
                <a:latin typeface="Alexandria Medium"/>
                <a:ea typeface="Alexandria Medium"/>
                <a:cs typeface="Alexandria Medium"/>
                <a:sym typeface="Alexandria Medium"/>
              </a:defRPr>
            </a:lvl3pPr>
            <a:lvl4pPr lvl="3" rtl="0">
              <a:spcBef>
                <a:spcPts val="0"/>
              </a:spcBef>
              <a:spcAft>
                <a:spcPts val="0"/>
              </a:spcAft>
              <a:buClr>
                <a:schemeClr val="dk1"/>
              </a:buClr>
              <a:buSzPts val="2500"/>
              <a:buFont typeface="Alexandria Medium"/>
              <a:buNone/>
              <a:defRPr sz="2500">
                <a:solidFill>
                  <a:schemeClr val="dk1"/>
                </a:solidFill>
                <a:latin typeface="Alexandria Medium"/>
                <a:ea typeface="Alexandria Medium"/>
                <a:cs typeface="Alexandria Medium"/>
                <a:sym typeface="Alexandria Medium"/>
              </a:defRPr>
            </a:lvl4pPr>
            <a:lvl5pPr lvl="4" rtl="0">
              <a:spcBef>
                <a:spcPts val="0"/>
              </a:spcBef>
              <a:spcAft>
                <a:spcPts val="0"/>
              </a:spcAft>
              <a:buClr>
                <a:schemeClr val="dk1"/>
              </a:buClr>
              <a:buSzPts val="2500"/>
              <a:buFont typeface="Alexandria Medium"/>
              <a:buNone/>
              <a:defRPr sz="2500">
                <a:solidFill>
                  <a:schemeClr val="dk1"/>
                </a:solidFill>
                <a:latin typeface="Alexandria Medium"/>
                <a:ea typeface="Alexandria Medium"/>
                <a:cs typeface="Alexandria Medium"/>
                <a:sym typeface="Alexandria Medium"/>
              </a:defRPr>
            </a:lvl5pPr>
            <a:lvl6pPr lvl="5" rtl="0">
              <a:spcBef>
                <a:spcPts val="0"/>
              </a:spcBef>
              <a:spcAft>
                <a:spcPts val="0"/>
              </a:spcAft>
              <a:buClr>
                <a:schemeClr val="dk1"/>
              </a:buClr>
              <a:buSzPts val="2500"/>
              <a:buFont typeface="Alexandria Medium"/>
              <a:buNone/>
              <a:defRPr sz="2500">
                <a:solidFill>
                  <a:schemeClr val="dk1"/>
                </a:solidFill>
                <a:latin typeface="Alexandria Medium"/>
                <a:ea typeface="Alexandria Medium"/>
                <a:cs typeface="Alexandria Medium"/>
                <a:sym typeface="Alexandria Medium"/>
              </a:defRPr>
            </a:lvl6pPr>
            <a:lvl7pPr lvl="6" rtl="0">
              <a:spcBef>
                <a:spcPts val="0"/>
              </a:spcBef>
              <a:spcAft>
                <a:spcPts val="0"/>
              </a:spcAft>
              <a:buClr>
                <a:schemeClr val="dk1"/>
              </a:buClr>
              <a:buSzPts val="2500"/>
              <a:buFont typeface="Alexandria Medium"/>
              <a:buNone/>
              <a:defRPr sz="2500">
                <a:solidFill>
                  <a:schemeClr val="dk1"/>
                </a:solidFill>
                <a:latin typeface="Alexandria Medium"/>
                <a:ea typeface="Alexandria Medium"/>
                <a:cs typeface="Alexandria Medium"/>
                <a:sym typeface="Alexandria Medium"/>
              </a:defRPr>
            </a:lvl7pPr>
            <a:lvl8pPr lvl="7" rtl="0">
              <a:spcBef>
                <a:spcPts val="0"/>
              </a:spcBef>
              <a:spcAft>
                <a:spcPts val="0"/>
              </a:spcAft>
              <a:buClr>
                <a:schemeClr val="dk1"/>
              </a:buClr>
              <a:buSzPts val="2500"/>
              <a:buFont typeface="Alexandria Medium"/>
              <a:buNone/>
              <a:defRPr sz="2500">
                <a:solidFill>
                  <a:schemeClr val="dk1"/>
                </a:solidFill>
                <a:latin typeface="Alexandria Medium"/>
                <a:ea typeface="Alexandria Medium"/>
                <a:cs typeface="Alexandria Medium"/>
                <a:sym typeface="Alexandria Medium"/>
              </a:defRPr>
            </a:lvl8pPr>
            <a:lvl9pPr lvl="8" rtl="0">
              <a:spcBef>
                <a:spcPts val="0"/>
              </a:spcBef>
              <a:spcAft>
                <a:spcPts val="0"/>
              </a:spcAft>
              <a:buClr>
                <a:schemeClr val="dk1"/>
              </a:buClr>
              <a:buSzPts val="2500"/>
              <a:buFont typeface="Alexandria Medium"/>
              <a:buNone/>
              <a:defRPr sz="2500">
                <a:solidFill>
                  <a:schemeClr val="dk1"/>
                </a:solidFill>
                <a:latin typeface="Alexandria Medium"/>
                <a:ea typeface="Alexandria Medium"/>
                <a:cs typeface="Alexandria Medium"/>
                <a:sym typeface="Alexandria Medium"/>
              </a:defRPr>
            </a:lvl9pPr>
          </a:lstStyle>
          <a:p>
            <a:endParaRPr/>
          </a:p>
        </p:txBody>
      </p:sp>
      <p:sp>
        <p:nvSpPr>
          <p:cNvPr id="7" name="Google Shape;7;p1"/>
          <p:cNvSpPr txBox="1">
            <a:spLocks noGrp="1"/>
          </p:cNvSpPr>
          <p:nvPr>
            <p:ph type="body" idx="1"/>
          </p:nvPr>
        </p:nvSpPr>
        <p:spPr>
          <a:xfrm>
            <a:off x="715100" y="1083700"/>
            <a:ext cx="7713900" cy="35247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1pPr>
            <a:lvl2pPr marL="914400" lvl="1" indent="-3048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2pPr>
            <a:lvl3pPr marL="1371600" lvl="2" indent="-3048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3pPr>
            <a:lvl4pPr marL="1828800" lvl="3" indent="-3048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4pPr>
            <a:lvl5pPr marL="2286000" lvl="4" indent="-3048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5pPr>
            <a:lvl6pPr marL="2743200" lvl="5" indent="-3048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6pPr>
            <a:lvl7pPr marL="3200400" lvl="6" indent="-3048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7pPr>
            <a:lvl8pPr marL="3657600" lvl="7" indent="-3048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8pPr>
            <a:lvl9pPr marL="4114800" lvl="8" indent="-3048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3" Type="http://schemas.openxmlformats.org/officeDocument/2006/relationships/image" Target="../media/image26.gif"/><Relationship Id="rId2" Type="http://schemas.openxmlformats.org/officeDocument/2006/relationships/notesSlide" Target="../notesSlides/notesSlide11.xml"/><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8" Type="http://schemas.openxmlformats.org/officeDocument/2006/relationships/audio" Target="../media/audio1.wav"/><Relationship Id="rId3" Type="http://schemas.openxmlformats.org/officeDocument/2006/relationships/slideLayout" Target="../slideLayouts/slideLayout17.xml"/><Relationship Id="rId7" Type="http://schemas.openxmlformats.org/officeDocument/2006/relationships/image" Target="../media/image28.gif"/><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27.png"/><Relationship Id="rId5" Type="http://schemas.openxmlformats.org/officeDocument/2006/relationships/audio" Target="../media/audio1.wav"/><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13.xml"/><Relationship Id="rId1" Type="http://schemas.openxmlformats.org/officeDocument/2006/relationships/slideLayout" Target="../slideLayouts/slideLayout17.xml"/><Relationship Id="rId6" Type="http://schemas.openxmlformats.org/officeDocument/2006/relationships/image" Target="../media/image32.png"/><Relationship Id="rId5" Type="http://schemas.openxmlformats.org/officeDocument/2006/relationships/image" Target="../media/image31.png"/><Relationship Id="rId10" Type="http://schemas.openxmlformats.org/officeDocument/2006/relationships/comments" Target="../comments/comment7.xml"/><Relationship Id="rId4" Type="http://schemas.openxmlformats.org/officeDocument/2006/relationships/image" Target="../media/image30.png"/><Relationship Id="rId9" Type="http://schemas.openxmlformats.org/officeDocument/2006/relationships/image" Target="../media/image35.png"/></Relationships>
</file>

<file path=ppt/slides/_rels/slide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xml"/><Relationship Id="rId1" Type="http://schemas.openxmlformats.org/officeDocument/2006/relationships/slideLayout" Target="../slideLayouts/slideLayout14.xml"/><Relationship Id="rId4" Type="http://schemas.openxmlformats.org/officeDocument/2006/relationships/comments" Target="../comments/comment1.xml"/></Relationships>
</file>

<file path=ppt/slides/_rels/slide3.xml.rels><?xml version="1.0" encoding="UTF-8" standalone="yes"?>
<Relationships xmlns="http://schemas.openxmlformats.org/package/2006/relationships"><Relationship Id="rId8" Type="http://schemas.openxmlformats.org/officeDocument/2006/relationships/comments" Target="../comments/comment2.xml"/><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14.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comments" Target="../comments/comment3.xml"/><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comments" Target="../comments/comment4.xml"/><Relationship Id="rId2" Type="http://schemas.openxmlformats.org/officeDocument/2006/relationships/notesSlide" Target="../notesSlides/notesSlide5.xml"/><Relationship Id="rId1" Type="http://schemas.openxmlformats.org/officeDocument/2006/relationships/slideLayout" Target="../slideLayouts/slideLayout8.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17.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 Id="rId9" Type="http://schemas.openxmlformats.org/officeDocument/2006/relationships/comments" Target="../comments/comment5.xml"/></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17.xml"/><Relationship Id="rId5" Type="http://schemas.openxmlformats.org/officeDocument/2006/relationships/comments" Target="../comments/comment6.xml"/><Relationship Id="rId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32"/>
          <p:cNvSpPr txBox="1">
            <a:spLocks noGrp="1"/>
          </p:cNvSpPr>
          <p:nvPr>
            <p:ph type="ctrTitle"/>
          </p:nvPr>
        </p:nvSpPr>
        <p:spPr>
          <a:xfrm>
            <a:off x="487200" y="1990675"/>
            <a:ext cx="5032800" cy="2649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dirty="0">
                <a:latin typeface="Alexandria Medium" panose="020B0604020202020204" charset="-78"/>
                <a:cs typeface="Alexandria Medium" panose="020B0604020202020204" charset="-78"/>
              </a:rPr>
              <a:t>Teaching UML using a RAG-based LLM </a:t>
            </a:r>
            <a:endParaRPr sz="3000" dirty="0">
              <a:latin typeface="Alexandria Medium" panose="020B0604020202020204" charset="-78"/>
              <a:cs typeface="Alexandria Medium" panose="020B0604020202020204" charset="-78"/>
            </a:endParaRPr>
          </a:p>
          <a:p>
            <a:pPr marL="0" lvl="0" indent="0" algn="l" rtl="0">
              <a:spcBef>
                <a:spcPts val="0"/>
              </a:spcBef>
              <a:spcAft>
                <a:spcPts val="0"/>
              </a:spcAft>
              <a:buNone/>
            </a:pPr>
            <a:r>
              <a:rPr lang="en" sz="1000" dirty="0"/>
              <a:t>Pasquale Ardimento - Mario Luca Bernardi - Marta Cimitile  2024</a:t>
            </a:r>
            <a:endParaRPr sz="1000" dirty="0"/>
          </a:p>
        </p:txBody>
      </p:sp>
      <p:sp>
        <p:nvSpPr>
          <p:cNvPr id="185" name="Google Shape;185;p32"/>
          <p:cNvSpPr txBox="1"/>
          <p:nvPr/>
        </p:nvSpPr>
        <p:spPr>
          <a:xfrm>
            <a:off x="6338250" y="4738975"/>
            <a:ext cx="28164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chemeClr val="dk1"/>
                </a:solidFill>
                <a:latin typeface="Albert Sans"/>
                <a:ea typeface="Albert Sans"/>
                <a:cs typeface="Albert Sans"/>
                <a:sym typeface="Albert Sans"/>
              </a:rPr>
              <a:t>Mariana Dakwar  -  Nadine Zeibaq</a:t>
            </a:r>
            <a:endParaRPr sz="1200">
              <a:solidFill>
                <a:schemeClr val="dk1"/>
              </a:solidFill>
              <a:latin typeface="Albert Sans"/>
              <a:ea typeface="Albert Sans"/>
              <a:cs typeface="Albert Sans"/>
              <a:sym typeface="Albert Sans"/>
            </a:endParaRPr>
          </a:p>
        </p:txBody>
      </p:sp>
      <p:pic>
        <p:nvPicPr>
          <p:cNvPr id="186" name="Google Shape;186;p32"/>
          <p:cNvPicPr preferRelativeResize="0"/>
          <p:nvPr/>
        </p:nvPicPr>
        <p:blipFill>
          <a:blip r:embed="rId3">
            <a:alphaModFix amt="84000"/>
          </a:blip>
          <a:stretch>
            <a:fillRect/>
          </a:stretch>
        </p:blipFill>
        <p:spPr>
          <a:xfrm rot="299997">
            <a:off x="5406026" y="193374"/>
            <a:ext cx="3319206" cy="3319206"/>
          </a:xfrm>
          <a:prstGeom prst="rect">
            <a:avLst/>
          </a:prstGeom>
          <a:noFill/>
          <a:ln>
            <a:noFill/>
          </a:ln>
          <a:effectLst>
            <a:reflection endPos="30000" dist="38100" dir="5400000" fadeDir="5400012" sy="-100000" algn="bl" rotWithShape="0"/>
          </a:effec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p41"/>
          <p:cNvSpPr txBox="1">
            <a:spLocks noGrp="1"/>
          </p:cNvSpPr>
          <p:nvPr>
            <p:ph type="title"/>
          </p:nvPr>
        </p:nvSpPr>
        <p:spPr>
          <a:xfrm>
            <a:off x="264722" y="456425"/>
            <a:ext cx="3704400" cy="548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CONCLUSIONS AND LIMITATIONS</a:t>
            </a:r>
            <a:endParaRPr/>
          </a:p>
        </p:txBody>
      </p:sp>
      <p:sp>
        <p:nvSpPr>
          <p:cNvPr id="280" name="Google Shape;280;p41"/>
          <p:cNvSpPr txBox="1"/>
          <p:nvPr/>
        </p:nvSpPr>
        <p:spPr>
          <a:xfrm>
            <a:off x="4351226" y="-187128"/>
            <a:ext cx="4322400" cy="4873099"/>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400"/>
              </a:spcBef>
              <a:spcAft>
                <a:spcPts val="0"/>
              </a:spcAft>
              <a:buNone/>
            </a:pPr>
            <a:r>
              <a:rPr lang="en" sz="1600" b="1" dirty="0">
                <a:latin typeface="Alexandria Light" panose="020B0604020202020204" charset="-78"/>
                <a:cs typeface="Alexandria Light" panose="020B0604020202020204" charset="-78"/>
              </a:rPr>
              <a:t>Limitations / Threats to Validity</a:t>
            </a:r>
            <a:endParaRPr sz="1600" b="1" dirty="0">
              <a:latin typeface="Alexandria Light" panose="020B0604020202020204" charset="-78"/>
              <a:cs typeface="Alexandria Light" panose="020B0604020202020204" charset="-78"/>
            </a:endParaRPr>
          </a:p>
          <a:p>
            <a:pPr marL="457200" lvl="0" indent="-304800" algn="l" rtl="0">
              <a:lnSpc>
                <a:spcPct val="115000"/>
              </a:lnSpc>
              <a:spcBef>
                <a:spcPts val="1200"/>
              </a:spcBef>
              <a:spcAft>
                <a:spcPts val="0"/>
              </a:spcAft>
              <a:buSzPts val="1200"/>
              <a:buAutoNum type="arabicPeriod"/>
            </a:pPr>
            <a:r>
              <a:rPr lang="en" sz="1200" b="1" dirty="0">
                <a:latin typeface="Alexandria Light" panose="020B0604020202020204" charset="-78"/>
                <a:cs typeface="Alexandria Light" panose="020B0604020202020204" charset="-78"/>
              </a:rPr>
              <a:t>Use of Open LLMs</a:t>
            </a:r>
            <a:r>
              <a:rPr lang="en" sz="1200" dirty="0">
                <a:latin typeface="Alexandria Light" panose="020B0604020202020204" charset="-78"/>
                <a:cs typeface="Alexandria Light" panose="020B0604020202020204" charset="-78"/>
              </a:rPr>
              <a:t>:</a:t>
            </a:r>
            <a:endParaRPr sz="1200" dirty="0">
              <a:latin typeface="Alexandria Light" panose="020B0604020202020204" charset="-78"/>
              <a:cs typeface="Alexandria Light" panose="020B0604020202020204" charset="-78"/>
            </a:endParaRPr>
          </a:p>
          <a:p>
            <a:pPr marL="914400" lvl="1" indent="-304800" algn="l" rtl="0">
              <a:lnSpc>
                <a:spcPct val="115000"/>
              </a:lnSpc>
              <a:spcBef>
                <a:spcPts val="0"/>
              </a:spcBef>
              <a:spcAft>
                <a:spcPts val="0"/>
              </a:spcAft>
              <a:buSzPts val="1200"/>
              <a:buChar char="○"/>
            </a:pPr>
            <a:r>
              <a:rPr lang="en" sz="1200" dirty="0">
                <a:latin typeface="Alexandria Light" panose="020B0604020202020204" charset="-78"/>
                <a:cs typeface="Alexandria Light" panose="020B0604020202020204" charset="-78"/>
              </a:rPr>
              <a:t>The study relies on open models like LLaMA instead of closed models due to flexibility and cost.</a:t>
            </a:r>
            <a:br>
              <a:rPr lang="en" sz="1200" dirty="0">
                <a:latin typeface="Alexandria Light" panose="020B0604020202020204" charset="-78"/>
                <a:cs typeface="Alexandria Light" panose="020B0604020202020204" charset="-78"/>
              </a:rPr>
            </a:br>
            <a:endParaRPr sz="1200" dirty="0">
              <a:latin typeface="Alexandria Light" panose="020B0604020202020204" charset="-78"/>
              <a:cs typeface="Alexandria Light" panose="020B0604020202020204" charset="-78"/>
            </a:endParaRPr>
          </a:p>
          <a:p>
            <a:pPr marL="457200" lvl="0" indent="-304800" algn="l" rtl="0">
              <a:lnSpc>
                <a:spcPct val="115000"/>
              </a:lnSpc>
              <a:spcBef>
                <a:spcPts val="0"/>
              </a:spcBef>
              <a:spcAft>
                <a:spcPts val="0"/>
              </a:spcAft>
              <a:buSzPts val="1200"/>
              <a:buAutoNum type="arabicPeriod"/>
            </a:pPr>
            <a:r>
              <a:rPr lang="en" sz="1200" b="1" dirty="0">
                <a:latin typeface="Alexandria Light" panose="020B0604020202020204" charset="-78"/>
                <a:cs typeface="Alexandria Light" panose="020B0604020202020204" charset="-78"/>
              </a:rPr>
              <a:t>Rapid Model Evolution</a:t>
            </a:r>
            <a:r>
              <a:rPr lang="en" sz="1200" dirty="0">
                <a:latin typeface="Alexandria Light" panose="020B0604020202020204" charset="-78"/>
                <a:cs typeface="Alexandria Light" panose="020B0604020202020204" charset="-78"/>
              </a:rPr>
              <a:t>:</a:t>
            </a:r>
            <a:endParaRPr sz="1200" dirty="0">
              <a:latin typeface="Alexandria Light" panose="020B0604020202020204" charset="-78"/>
              <a:cs typeface="Alexandria Light" panose="020B0604020202020204" charset="-78"/>
            </a:endParaRPr>
          </a:p>
          <a:p>
            <a:pPr marL="914400" lvl="1" indent="-304800" algn="l" rtl="0">
              <a:lnSpc>
                <a:spcPct val="115000"/>
              </a:lnSpc>
              <a:spcBef>
                <a:spcPts val="0"/>
              </a:spcBef>
              <a:spcAft>
                <a:spcPts val="0"/>
              </a:spcAft>
              <a:buSzPts val="1200"/>
              <a:buChar char="○"/>
            </a:pPr>
            <a:r>
              <a:rPr lang="en" sz="1200" dirty="0">
                <a:latin typeface="Alexandria Light" panose="020B0604020202020204" charset="-78"/>
                <a:cs typeface="Alexandria Light" panose="020B0604020202020204" charset="-78"/>
              </a:rPr>
              <a:t>LLMs evolve quickly, so the results may become outdated as new models are released.</a:t>
            </a:r>
            <a:endParaRPr sz="1200" dirty="0">
              <a:latin typeface="Alexandria Light" panose="020B0604020202020204" charset="-78"/>
              <a:cs typeface="Alexandria Light" panose="020B0604020202020204" charset="-78"/>
            </a:endParaRPr>
          </a:p>
          <a:p>
            <a:pPr marL="914400" lvl="1" indent="-304800" algn="l" rtl="0">
              <a:lnSpc>
                <a:spcPct val="115000"/>
              </a:lnSpc>
              <a:spcBef>
                <a:spcPts val="0"/>
              </a:spcBef>
              <a:spcAft>
                <a:spcPts val="0"/>
              </a:spcAft>
              <a:buSzPts val="1200"/>
              <a:buChar char="○"/>
            </a:pPr>
            <a:endParaRPr sz="1200" dirty="0">
              <a:latin typeface="Alexandria Light" panose="020B0604020202020204" charset="-78"/>
              <a:cs typeface="Alexandria Light" panose="020B0604020202020204" charset="-78"/>
            </a:endParaRPr>
          </a:p>
          <a:p>
            <a:pPr marL="457200" lvl="0" indent="-304800" algn="l" rtl="0">
              <a:lnSpc>
                <a:spcPct val="115000"/>
              </a:lnSpc>
              <a:spcBef>
                <a:spcPts val="0"/>
              </a:spcBef>
              <a:spcAft>
                <a:spcPts val="0"/>
              </a:spcAft>
              <a:buSzPts val="1200"/>
              <a:buAutoNum type="arabicPeriod"/>
            </a:pPr>
            <a:r>
              <a:rPr lang="en" sz="1200" b="1" dirty="0">
                <a:latin typeface="Alexandria Light" panose="020B0604020202020204" charset="-78"/>
                <a:cs typeface="Alexandria Light" panose="020B0604020202020204" charset="-78"/>
              </a:rPr>
              <a:t>Reproducibility Issues</a:t>
            </a:r>
            <a:r>
              <a:rPr lang="en" sz="1200" dirty="0">
                <a:latin typeface="Alexandria Light" panose="020B0604020202020204" charset="-78"/>
                <a:cs typeface="Alexandria Light" panose="020B0604020202020204" charset="-78"/>
              </a:rPr>
              <a:t>:</a:t>
            </a:r>
            <a:endParaRPr sz="1200" dirty="0">
              <a:latin typeface="Alexandria Light" panose="020B0604020202020204" charset="-78"/>
              <a:cs typeface="Alexandria Light" panose="020B0604020202020204" charset="-78"/>
            </a:endParaRPr>
          </a:p>
          <a:p>
            <a:pPr marL="914400" lvl="1" indent="-304800" algn="l" rtl="0">
              <a:lnSpc>
                <a:spcPct val="115000"/>
              </a:lnSpc>
              <a:spcBef>
                <a:spcPts val="0"/>
              </a:spcBef>
              <a:spcAft>
                <a:spcPts val="0"/>
              </a:spcAft>
              <a:buSzPts val="1200"/>
              <a:buChar char="○"/>
            </a:pPr>
            <a:r>
              <a:rPr lang="en" sz="1200" dirty="0">
                <a:latin typeface="Alexandria Light" panose="020B0604020202020204" charset="-78"/>
                <a:cs typeface="Alexandria Light" panose="020B0604020202020204" charset="-78"/>
              </a:rPr>
              <a:t>Because LLM responses can vary even with the same prompt, it's difficult to replicate the experiment exactly.</a:t>
            </a:r>
            <a:endParaRPr sz="1200" dirty="0">
              <a:latin typeface="Alexandria Light" panose="020B0604020202020204" charset="-78"/>
              <a:cs typeface="Alexandria Light" panose="020B0604020202020204" charset="-78"/>
            </a:endParaRPr>
          </a:p>
          <a:p>
            <a:pPr marL="914400" lvl="0" indent="0" algn="l" rtl="0">
              <a:lnSpc>
                <a:spcPct val="115000"/>
              </a:lnSpc>
              <a:spcBef>
                <a:spcPts val="1200"/>
              </a:spcBef>
              <a:spcAft>
                <a:spcPts val="0"/>
              </a:spcAft>
              <a:buNone/>
            </a:pPr>
            <a:br>
              <a:rPr lang="en" sz="1200" b="1" dirty="0">
                <a:latin typeface="Alexandria Light" panose="020B0604020202020204" charset="-78"/>
                <a:cs typeface="Alexandria Light" panose="020B0604020202020204" charset="-78"/>
              </a:rPr>
            </a:br>
            <a:endParaRPr sz="1200" b="1" dirty="0">
              <a:latin typeface="Alexandria Light" panose="020B0604020202020204" charset="-78"/>
              <a:cs typeface="Alexandria Light" panose="020B0604020202020204" charset="-78"/>
            </a:endParaRPr>
          </a:p>
          <a:p>
            <a:pPr marL="457200" lvl="0" indent="0" algn="l" rtl="0">
              <a:lnSpc>
                <a:spcPct val="115000"/>
              </a:lnSpc>
              <a:spcBef>
                <a:spcPts val="1200"/>
              </a:spcBef>
              <a:spcAft>
                <a:spcPts val="1200"/>
              </a:spcAft>
              <a:buNone/>
            </a:pPr>
            <a:endParaRPr sz="1200" dirty="0">
              <a:latin typeface="Alexandria Light" panose="020B0604020202020204" charset="-78"/>
              <a:cs typeface="Alexandria Light" panose="020B0604020202020204" charset="-78"/>
            </a:endParaRPr>
          </a:p>
        </p:txBody>
      </p:sp>
      <p:sp>
        <p:nvSpPr>
          <p:cNvPr id="281" name="Google Shape;281;p41"/>
          <p:cNvSpPr txBox="1"/>
          <p:nvPr/>
        </p:nvSpPr>
        <p:spPr>
          <a:xfrm>
            <a:off x="85813" y="1281966"/>
            <a:ext cx="4375800" cy="4743832"/>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400"/>
              </a:spcBef>
              <a:spcAft>
                <a:spcPts val="0"/>
              </a:spcAft>
              <a:buNone/>
            </a:pPr>
            <a:r>
              <a:rPr lang="en" sz="1700" b="1" dirty="0">
                <a:latin typeface="Alexandria Light" panose="020B0604020202020204" charset="-78"/>
                <a:cs typeface="Alexandria Light" panose="020B0604020202020204" charset="-78"/>
              </a:rPr>
              <a:t>Conclusions</a:t>
            </a:r>
            <a:endParaRPr sz="1700" b="1" dirty="0">
              <a:latin typeface="Alexandria Light" panose="020B0604020202020204" charset="-78"/>
              <a:cs typeface="Alexandria Light" panose="020B0604020202020204" charset="-78"/>
            </a:endParaRPr>
          </a:p>
          <a:p>
            <a:pPr marL="0" lvl="0" indent="0" algn="l" rtl="0">
              <a:lnSpc>
                <a:spcPct val="115000"/>
              </a:lnSpc>
              <a:spcBef>
                <a:spcPts val="1200"/>
              </a:spcBef>
              <a:spcAft>
                <a:spcPts val="0"/>
              </a:spcAft>
              <a:buNone/>
            </a:pPr>
            <a:r>
              <a:rPr lang="en" dirty="0">
                <a:latin typeface="Alexandria Light" panose="020B0604020202020204" charset="-78"/>
                <a:cs typeface="Alexandria Light" panose="020B0604020202020204" charset="-78"/>
              </a:rPr>
              <a:t>This research demonstrates that RAG-based LLMs can play a meaningful role in supporting UML learning by providing timely, relevant feedback that helps students understand and correct their mistakes.</a:t>
            </a:r>
            <a:endParaRPr dirty="0">
              <a:latin typeface="Alexandria Light" panose="020B0604020202020204" charset="-78"/>
              <a:cs typeface="Alexandria Light" panose="020B0604020202020204" charset="-78"/>
            </a:endParaRPr>
          </a:p>
          <a:p>
            <a:pPr marL="0" lvl="0" indent="0" algn="l" rtl="0">
              <a:lnSpc>
                <a:spcPct val="115000"/>
              </a:lnSpc>
              <a:spcBef>
                <a:spcPts val="1200"/>
              </a:spcBef>
              <a:spcAft>
                <a:spcPts val="0"/>
              </a:spcAft>
              <a:buNone/>
            </a:pPr>
            <a:r>
              <a:rPr lang="en" dirty="0">
                <a:latin typeface="Alexandria Light" panose="020B0604020202020204" charset="-78"/>
                <a:cs typeface="Alexandria Light" panose="020B0604020202020204" charset="-78"/>
              </a:rPr>
              <a:t>From our own experience as Information Systems students, we know how valuable that kind of support can be. Peers often acted like “human RAGs,” drawing on prior knowledge to catch issues — this system replicates that role, but at scale and with consistency.</a:t>
            </a:r>
            <a:endParaRPr dirty="0">
              <a:latin typeface="Alexandria Light" panose="020B0604020202020204" charset="-78"/>
              <a:cs typeface="Alexandria Light" panose="020B0604020202020204" charset="-78"/>
            </a:endParaRPr>
          </a:p>
          <a:p>
            <a:pPr marL="457200" lvl="0" indent="0" algn="l" rtl="0">
              <a:lnSpc>
                <a:spcPct val="115000"/>
              </a:lnSpc>
              <a:spcBef>
                <a:spcPts val="1200"/>
              </a:spcBef>
              <a:spcAft>
                <a:spcPts val="0"/>
              </a:spcAft>
              <a:buNone/>
            </a:pPr>
            <a:endParaRPr sz="1100" dirty="0">
              <a:latin typeface="Alexandria Light" panose="020B0604020202020204" charset="-78"/>
              <a:cs typeface="Alexandria Light" panose="020B0604020202020204" charset="-78"/>
            </a:endParaRPr>
          </a:p>
          <a:p>
            <a:pPr marL="457200" lvl="0" indent="0" algn="l" rtl="0">
              <a:lnSpc>
                <a:spcPct val="115000"/>
              </a:lnSpc>
              <a:spcBef>
                <a:spcPts val="1200"/>
              </a:spcBef>
              <a:spcAft>
                <a:spcPts val="1200"/>
              </a:spcAft>
              <a:buNone/>
            </a:pPr>
            <a:br>
              <a:rPr lang="en" sz="1100" dirty="0">
                <a:latin typeface="Alexandria Light" panose="020B0604020202020204" charset="-78"/>
                <a:cs typeface="Alexandria Light" panose="020B0604020202020204" charset="-78"/>
              </a:rPr>
            </a:br>
            <a:endParaRPr sz="1100" dirty="0">
              <a:latin typeface="Alexandria Light" panose="020B0604020202020204" charset="-78"/>
              <a:cs typeface="Alexandria Light" panose="020B0604020202020204" charset="-78"/>
            </a:endParaRPr>
          </a:p>
        </p:txBody>
      </p:sp>
      <p:sp>
        <p:nvSpPr>
          <p:cNvPr id="2" name="TextBox 1">
            <a:extLst>
              <a:ext uri="{FF2B5EF4-FFF2-40B4-BE49-F238E27FC236}">
                <a16:creationId xmlns:a16="http://schemas.microsoft.com/office/drawing/2014/main" id="{98826700-F019-B4FC-7FB9-E1112B8BA7DE}"/>
              </a:ext>
            </a:extLst>
          </p:cNvPr>
          <p:cNvSpPr txBox="1"/>
          <p:nvPr/>
        </p:nvSpPr>
        <p:spPr>
          <a:xfrm>
            <a:off x="4628271" y="3749040"/>
            <a:ext cx="3805311" cy="1384995"/>
          </a:xfrm>
          <a:prstGeom prst="rect">
            <a:avLst/>
          </a:prstGeom>
          <a:noFill/>
        </p:spPr>
        <p:txBody>
          <a:bodyPr wrap="square" rtlCol="1">
            <a:spAutoFit/>
          </a:bodyPr>
          <a:lstStyle/>
          <a:p>
            <a:r>
              <a:rPr lang="en-US" b="1" dirty="0">
                <a:latin typeface="Alexandria Light" panose="020B0604020202020204" charset="-78"/>
                <a:cs typeface="Alexandria Light" panose="020B0604020202020204" charset="-78"/>
              </a:rPr>
              <a:t>Future Work</a:t>
            </a:r>
          </a:p>
          <a:p>
            <a:endParaRPr lang="en-US" dirty="0">
              <a:latin typeface="Alexandria Light" panose="020B0604020202020204" charset="-78"/>
              <a:cs typeface="Alexandria Light" panose="020B0604020202020204" charset="-78"/>
            </a:endParaRPr>
          </a:p>
          <a:p>
            <a:r>
              <a:rPr lang="en-US" dirty="0">
                <a:latin typeface="Alexandria Light" panose="020B0604020202020204" charset="-78"/>
                <a:cs typeface="Alexandria Light" panose="020B0604020202020204" charset="-78"/>
              </a:rPr>
              <a:t>-Expand the system’s capabilities beyond UML class diagrams to support additional UML diagram types and modeling languages.</a:t>
            </a:r>
            <a:endParaRPr lang="he-IL" dirty="0">
              <a:latin typeface="Alexandria Light" panose="020B0604020202020204" charset="-78"/>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p42"/>
          <p:cNvSpPr txBox="1">
            <a:spLocks noGrp="1"/>
          </p:cNvSpPr>
          <p:nvPr>
            <p:ph type="title"/>
          </p:nvPr>
        </p:nvSpPr>
        <p:spPr>
          <a:xfrm>
            <a:off x="3284975" y="346475"/>
            <a:ext cx="2331300" cy="1075500"/>
          </a:xfrm>
          <a:prstGeom prst="rect">
            <a:avLst/>
          </a:prstGeom>
          <a:noFill/>
        </p:spPr>
        <p:txBody>
          <a:bodyPr spcFirstLastPara="1" wrap="square" lIns="91425" tIns="91425" rIns="91425" bIns="91425" anchor="b" anchorCtr="0">
            <a:noAutofit/>
          </a:bodyPr>
          <a:lstStyle/>
          <a:p>
            <a:pPr marL="0" lvl="0" indent="0" algn="l" rtl="0">
              <a:spcBef>
                <a:spcPts val="0"/>
              </a:spcBef>
              <a:spcAft>
                <a:spcPts val="0"/>
              </a:spcAft>
              <a:buNone/>
            </a:pPr>
            <a:r>
              <a:rPr lang="en">
                <a:solidFill>
                  <a:schemeClr val="lt2"/>
                </a:solidFill>
              </a:rPr>
              <a:t>THANK YOU</a:t>
            </a:r>
            <a:br>
              <a:rPr lang="en">
                <a:solidFill>
                  <a:schemeClr val="lt2"/>
                </a:solidFill>
              </a:rPr>
            </a:br>
            <a:r>
              <a:rPr lang="en">
                <a:solidFill>
                  <a:schemeClr val="lt2"/>
                </a:solidFill>
              </a:rPr>
              <a:t>QUESTIONS?</a:t>
            </a:r>
            <a:endParaRPr>
              <a:solidFill>
                <a:schemeClr val="lt2"/>
              </a:solidFill>
            </a:endParaRPr>
          </a:p>
        </p:txBody>
      </p:sp>
      <p:pic>
        <p:nvPicPr>
          <p:cNvPr id="2050" name="Picture 2" descr="peteneems.">
            <a:extLst>
              <a:ext uri="{FF2B5EF4-FFF2-40B4-BE49-F238E27FC236}">
                <a16:creationId xmlns:a16="http://schemas.microsoft.com/office/drawing/2014/main" id="{6B5D6157-6C29-FA74-82CA-7125DB01AA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38400" y="1421975"/>
            <a:ext cx="3902810" cy="2925104"/>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p43"/>
          <p:cNvSpPr txBox="1">
            <a:spLocks noGrp="1"/>
          </p:cNvSpPr>
          <p:nvPr>
            <p:ph type="title"/>
          </p:nvPr>
        </p:nvSpPr>
        <p:spPr>
          <a:xfrm>
            <a:off x="3758973" y="755575"/>
            <a:ext cx="1793100" cy="548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ACTIVITY</a:t>
            </a:r>
            <a:endParaRPr/>
          </a:p>
        </p:txBody>
      </p:sp>
      <p:pic>
        <p:nvPicPr>
          <p:cNvPr id="3" name="minions-cheering-101soundboards">
            <a:hlinkClick r:id="" action="ppaction://media"/>
            <a:extLst>
              <a:ext uri="{FF2B5EF4-FFF2-40B4-BE49-F238E27FC236}">
                <a16:creationId xmlns:a16="http://schemas.microsoft.com/office/drawing/2014/main" id="{774CB2D9-3D8D-7F6A-85AD-5893BE14C0F7}"/>
              </a:ext>
            </a:extLst>
          </p:cNvPr>
          <p:cNvPicPr>
            <a:picLocks noChangeAspect="1"/>
          </p:cNvPicPr>
          <p:nvPr>
            <a:audioFile r:link="rId1"/>
            <p:extLst>
              <p:ext uri="{DAA4B4D4-6D71-4841-9C94-3DE7FCFB9230}">
                <p14:media xmlns:p14="http://schemas.microsoft.com/office/powerpoint/2010/main" r:embed="rId2">
                  <p14:trim st="1261"/>
                </p14:media>
              </p:ext>
            </p:extLst>
          </p:nvPr>
        </p:nvPicPr>
        <p:blipFill>
          <a:blip r:embed="rId6"/>
          <a:stretch>
            <a:fillRect/>
          </a:stretch>
        </p:blipFill>
        <p:spPr>
          <a:xfrm>
            <a:off x="4333875" y="2328068"/>
            <a:ext cx="487363" cy="487363"/>
          </a:xfrm>
          <a:prstGeom prst="rect">
            <a:avLst/>
          </a:prstGeom>
        </p:spPr>
      </p:pic>
      <p:pic>
        <p:nvPicPr>
          <p:cNvPr id="4" name="Picture 2" descr="Minions Excited GIFs | Tenor">
            <a:extLst>
              <a:ext uri="{FF2B5EF4-FFF2-40B4-BE49-F238E27FC236}">
                <a16:creationId xmlns:a16="http://schemas.microsoft.com/office/drawing/2014/main" id="{89C9A5BF-A3B9-4A53-54EC-F01E7E636B5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00275" y="1743868"/>
            <a:ext cx="4743450" cy="21431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14:dur="2000">
        <p:sndAc>
          <p:stSnd>
            <p:snd r:embed="rId5" name="hammer.wav"/>
          </p:stSnd>
        </p:sndAc>
      </p:transition>
    </mc:Choice>
    <mc:Fallback xmlns="">
      <p:transition spd="slow">
        <p:sndAc>
          <p:stSnd>
            <p:snd r:embed="rId8" name="hammer.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769"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pic>
        <p:nvPicPr>
          <p:cNvPr id="297" name="Google Shape;297;p44"/>
          <p:cNvPicPr preferRelativeResize="0"/>
          <p:nvPr/>
        </p:nvPicPr>
        <p:blipFill>
          <a:blip r:embed="rId3">
            <a:alphaModFix/>
          </a:blip>
          <a:stretch>
            <a:fillRect/>
          </a:stretch>
        </p:blipFill>
        <p:spPr>
          <a:xfrm>
            <a:off x="0" y="2949875"/>
            <a:ext cx="1878749" cy="1878749"/>
          </a:xfrm>
          <a:prstGeom prst="rect">
            <a:avLst/>
          </a:prstGeom>
          <a:noFill/>
          <a:ln>
            <a:noFill/>
          </a:ln>
        </p:spPr>
      </p:pic>
      <p:pic>
        <p:nvPicPr>
          <p:cNvPr id="298" name="Google Shape;298;p44"/>
          <p:cNvPicPr preferRelativeResize="0"/>
          <p:nvPr/>
        </p:nvPicPr>
        <p:blipFill>
          <a:blip r:embed="rId4">
            <a:alphaModFix/>
          </a:blip>
          <a:stretch>
            <a:fillRect/>
          </a:stretch>
        </p:blipFill>
        <p:spPr>
          <a:xfrm>
            <a:off x="2162350" y="2949887"/>
            <a:ext cx="1878749" cy="1878725"/>
          </a:xfrm>
          <a:prstGeom prst="rect">
            <a:avLst/>
          </a:prstGeom>
          <a:noFill/>
          <a:ln>
            <a:noFill/>
          </a:ln>
        </p:spPr>
      </p:pic>
      <p:pic>
        <p:nvPicPr>
          <p:cNvPr id="299" name="Google Shape;299;p44"/>
          <p:cNvPicPr preferRelativeResize="0"/>
          <p:nvPr/>
        </p:nvPicPr>
        <p:blipFill>
          <a:blip r:embed="rId5">
            <a:alphaModFix/>
          </a:blip>
          <a:stretch>
            <a:fillRect/>
          </a:stretch>
        </p:blipFill>
        <p:spPr>
          <a:xfrm>
            <a:off x="6236350" y="2548250"/>
            <a:ext cx="2280375" cy="2280375"/>
          </a:xfrm>
          <a:prstGeom prst="rect">
            <a:avLst/>
          </a:prstGeom>
          <a:noFill/>
          <a:ln>
            <a:noFill/>
          </a:ln>
        </p:spPr>
      </p:pic>
      <p:sp>
        <p:nvSpPr>
          <p:cNvPr id="300" name="Google Shape;300;p44"/>
          <p:cNvSpPr txBox="1"/>
          <p:nvPr/>
        </p:nvSpPr>
        <p:spPr>
          <a:xfrm>
            <a:off x="0" y="221625"/>
            <a:ext cx="4673100" cy="783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solidFill>
                  <a:schemeClr val="accent1"/>
                </a:solidFill>
                <a:latin typeface="Albert Sans"/>
                <a:ea typeface="Albert Sans"/>
                <a:cs typeface="Albert Sans"/>
                <a:sym typeface="Albert Sans"/>
              </a:rPr>
              <a:t>CLASS WILL BE DIVIDED INTO 2 ROLES : </a:t>
            </a:r>
            <a:br>
              <a:rPr lang="en" sz="1200" b="1">
                <a:solidFill>
                  <a:schemeClr val="accent1"/>
                </a:solidFill>
                <a:latin typeface="Albert Sans"/>
                <a:ea typeface="Albert Sans"/>
                <a:cs typeface="Albert Sans"/>
                <a:sym typeface="Albert Sans"/>
              </a:rPr>
            </a:br>
            <a:r>
              <a:rPr lang="en" sz="1200" b="1">
                <a:solidFill>
                  <a:schemeClr val="accent1"/>
                </a:solidFill>
                <a:latin typeface="Albert Sans"/>
                <a:ea typeface="Albert Sans"/>
                <a:cs typeface="Albert Sans"/>
                <a:sym typeface="Albert Sans"/>
              </a:rPr>
              <a:t>-10 STUDENTS TO SUBMIT A CLASS DIAGRAM TASK</a:t>
            </a:r>
            <a:br>
              <a:rPr lang="en" sz="1200" b="1">
                <a:solidFill>
                  <a:schemeClr val="accent1"/>
                </a:solidFill>
                <a:latin typeface="Albert Sans"/>
                <a:ea typeface="Albert Sans"/>
                <a:cs typeface="Albert Sans"/>
                <a:sym typeface="Albert Sans"/>
              </a:rPr>
            </a:br>
            <a:r>
              <a:rPr lang="en" sz="1200" b="1">
                <a:solidFill>
                  <a:schemeClr val="accent1"/>
                </a:solidFill>
                <a:latin typeface="Albert Sans"/>
                <a:ea typeface="Albert Sans"/>
                <a:cs typeface="Albert Sans"/>
                <a:sym typeface="Albert Sans"/>
              </a:rPr>
              <a:t>-10 STUDENTS TO PLAY THE ROLE OF RAG BASED LLM</a:t>
            </a:r>
            <a:endParaRPr sz="1200" b="1">
              <a:solidFill>
                <a:schemeClr val="accent1"/>
              </a:solidFill>
              <a:latin typeface="Albert Sans"/>
              <a:ea typeface="Albert Sans"/>
              <a:cs typeface="Albert Sans"/>
              <a:sym typeface="Albert Sans"/>
            </a:endParaRPr>
          </a:p>
        </p:txBody>
      </p:sp>
      <p:sp>
        <p:nvSpPr>
          <p:cNvPr id="301" name="Google Shape;301;p44"/>
          <p:cNvSpPr txBox="1"/>
          <p:nvPr/>
        </p:nvSpPr>
        <p:spPr>
          <a:xfrm>
            <a:off x="1082175" y="988075"/>
            <a:ext cx="2170800" cy="72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200">
              <a:solidFill>
                <a:schemeClr val="dk1"/>
              </a:solidFill>
              <a:latin typeface="Albert Sans"/>
              <a:ea typeface="Albert Sans"/>
              <a:cs typeface="Albert Sans"/>
              <a:sym typeface="Albert Sans"/>
            </a:endParaRPr>
          </a:p>
        </p:txBody>
      </p:sp>
      <p:sp>
        <p:nvSpPr>
          <p:cNvPr id="302" name="Google Shape;302;p44"/>
          <p:cNvSpPr txBox="1"/>
          <p:nvPr/>
        </p:nvSpPr>
        <p:spPr>
          <a:xfrm>
            <a:off x="836175" y="1174225"/>
            <a:ext cx="2662800" cy="783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Albert Sans Medium"/>
                <a:ea typeface="Albert Sans Medium"/>
                <a:cs typeface="Albert Sans Medium"/>
                <a:sym typeface="Albert Sans Medium"/>
              </a:rPr>
              <a:t>10 Students to submit a class diagram task</a:t>
            </a:r>
            <a:endParaRPr sz="1200">
              <a:solidFill>
                <a:schemeClr val="dk1"/>
              </a:solidFill>
              <a:latin typeface="Albert Sans Medium"/>
              <a:ea typeface="Albert Sans Medium"/>
              <a:cs typeface="Albert Sans Medium"/>
              <a:sym typeface="Albert Sans Medium"/>
            </a:endParaRPr>
          </a:p>
        </p:txBody>
      </p:sp>
      <p:pic>
        <p:nvPicPr>
          <p:cNvPr id="303" name="Google Shape;303;p44"/>
          <p:cNvPicPr preferRelativeResize="0"/>
          <p:nvPr/>
        </p:nvPicPr>
        <p:blipFill>
          <a:blip r:embed="rId6">
            <a:alphaModFix/>
          </a:blip>
          <a:stretch>
            <a:fillRect/>
          </a:stretch>
        </p:blipFill>
        <p:spPr>
          <a:xfrm>
            <a:off x="1292035" y="1635260"/>
            <a:ext cx="1568587" cy="1568587"/>
          </a:xfrm>
          <a:prstGeom prst="rect">
            <a:avLst/>
          </a:prstGeom>
          <a:noFill/>
          <a:ln>
            <a:noFill/>
          </a:ln>
        </p:spPr>
      </p:pic>
      <p:pic>
        <p:nvPicPr>
          <p:cNvPr id="304" name="Google Shape;304;p44"/>
          <p:cNvPicPr preferRelativeResize="0"/>
          <p:nvPr/>
        </p:nvPicPr>
        <p:blipFill>
          <a:blip r:embed="rId7">
            <a:alphaModFix/>
          </a:blip>
          <a:stretch>
            <a:fillRect/>
          </a:stretch>
        </p:blipFill>
        <p:spPr>
          <a:xfrm>
            <a:off x="6512927" y="1635262"/>
            <a:ext cx="1727225" cy="1727225"/>
          </a:xfrm>
          <a:prstGeom prst="rect">
            <a:avLst/>
          </a:prstGeom>
          <a:noFill/>
          <a:ln>
            <a:noFill/>
          </a:ln>
        </p:spPr>
      </p:pic>
      <p:sp>
        <p:nvSpPr>
          <p:cNvPr id="305" name="Google Shape;305;p44"/>
          <p:cNvSpPr txBox="1"/>
          <p:nvPr/>
        </p:nvSpPr>
        <p:spPr>
          <a:xfrm>
            <a:off x="6153450" y="1078750"/>
            <a:ext cx="2662800" cy="783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Albert Sans Medium"/>
                <a:ea typeface="Albert Sans Medium"/>
                <a:cs typeface="Albert Sans Medium"/>
                <a:sym typeface="Albert Sans Medium"/>
              </a:rPr>
              <a:t>10 Students to evaluate a class diagram as an LLM</a:t>
            </a:r>
            <a:endParaRPr sz="1200">
              <a:solidFill>
                <a:schemeClr val="dk1"/>
              </a:solidFill>
              <a:latin typeface="Albert Sans Medium"/>
              <a:ea typeface="Albert Sans Medium"/>
              <a:cs typeface="Albert Sans Medium"/>
              <a:sym typeface="Albert Sans Medium"/>
            </a:endParaRPr>
          </a:p>
        </p:txBody>
      </p:sp>
      <p:cxnSp>
        <p:nvCxnSpPr>
          <p:cNvPr id="306" name="Google Shape;306;p44"/>
          <p:cNvCxnSpPr/>
          <p:nvPr/>
        </p:nvCxnSpPr>
        <p:spPr>
          <a:xfrm flipH="1">
            <a:off x="4537838" y="0"/>
            <a:ext cx="21300" cy="5261100"/>
          </a:xfrm>
          <a:prstGeom prst="straightConnector1">
            <a:avLst/>
          </a:prstGeom>
          <a:noFill/>
          <a:ln w="76200" cap="flat" cmpd="sng">
            <a:solidFill>
              <a:schemeClr val="dk2"/>
            </a:solidFill>
            <a:prstDash val="dash"/>
            <a:round/>
            <a:headEnd type="none" w="med" len="med"/>
            <a:tailEnd type="none" w="med" len="med"/>
          </a:ln>
        </p:spPr>
      </p:cxnSp>
      <p:pic>
        <p:nvPicPr>
          <p:cNvPr id="307" name="Google Shape;307;p44"/>
          <p:cNvPicPr preferRelativeResize="0"/>
          <p:nvPr/>
        </p:nvPicPr>
        <p:blipFill>
          <a:blip r:embed="rId8">
            <a:alphaModFix/>
          </a:blip>
          <a:stretch>
            <a:fillRect/>
          </a:stretch>
        </p:blipFill>
        <p:spPr>
          <a:xfrm>
            <a:off x="3142350" y="1862650"/>
            <a:ext cx="1113775" cy="1113775"/>
          </a:xfrm>
          <a:prstGeom prst="rect">
            <a:avLst/>
          </a:prstGeom>
          <a:noFill/>
          <a:ln>
            <a:noFill/>
          </a:ln>
        </p:spPr>
      </p:pic>
      <p:pic>
        <p:nvPicPr>
          <p:cNvPr id="308" name="Google Shape;308;p44"/>
          <p:cNvPicPr preferRelativeResize="0"/>
          <p:nvPr/>
        </p:nvPicPr>
        <p:blipFill>
          <a:blip r:embed="rId8">
            <a:alphaModFix/>
          </a:blip>
          <a:stretch>
            <a:fillRect/>
          </a:stretch>
        </p:blipFill>
        <p:spPr>
          <a:xfrm>
            <a:off x="4924275" y="2402513"/>
            <a:ext cx="1113775" cy="1113775"/>
          </a:xfrm>
          <a:prstGeom prst="rect">
            <a:avLst/>
          </a:prstGeom>
          <a:noFill/>
          <a:ln>
            <a:noFill/>
          </a:ln>
        </p:spPr>
      </p:pic>
      <p:sp>
        <p:nvSpPr>
          <p:cNvPr id="309" name="Google Shape;309;p44"/>
          <p:cNvSpPr txBox="1"/>
          <p:nvPr/>
        </p:nvSpPr>
        <p:spPr>
          <a:xfrm>
            <a:off x="3359875" y="1586950"/>
            <a:ext cx="815100" cy="275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solidFill>
                  <a:schemeClr val="dk1"/>
                </a:solidFill>
                <a:latin typeface="Albert Sans"/>
                <a:ea typeface="Albert Sans"/>
                <a:cs typeface="Albert Sans"/>
                <a:sym typeface="Albert Sans"/>
              </a:rPr>
              <a:t>TASK</a:t>
            </a:r>
            <a:endParaRPr sz="1200" b="1">
              <a:solidFill>
                <a:schemeClr val="dk1"/>
              </a:solidFill>
              <a:latin typeface="Albert Sans"/>
              <a:ea typeface="Albert Sans"/>
              <a:cs typeface="Albert Sans"/>
              <a:sym typeface="Albert Sans"/>
            </a:endParaRPr>
          </a:p>
        </p:txBody>
      </p:sp>
      <p:sp>
        <p:nvSpPr>
          <p:cNvPr id="310" name="Google Shape;310;p44"/>
          <p:cNvSpPr txBox="1"/>
          <p:nvPr/>
        </p:nvSpPr>
        <p:spPr>
          <a:xfrm>
            <a:off x="4840875" y="2126825"/>
            <a:ext cx="1259400" cy="275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solidFill>
                  <a:schemeClr val="dk1"/>
                </a:solidFill>
                <a:latin typeface="Albert Sans"/>
                <a:ea typeface="Albert Sans"/>
                <a:cs typeface="Albert Sans"/>
                <a:sym typeface="Albert Sans"/>
              </a:rPr>
              <a:t>REPOSITORY</a:t>
            </a:r>
            <a:endParaRPr sz="1200" b="1">
              <a:solidFill>
                <a:schemeClr val="dk1"/>
              </a:solidFill>
              <a:latin typeface="Albert Sans"/>
              <a:ea typeface="Albert Sans"/>
              <a:cs typeface="Albert Sans"/>
              <a:sym typeface="Albert Sans"/>
            </a:endParaRPr>
          </a:p>
        </p:txBody>
      </p:sp>
      <p:pic>
        <p:nvPicPr>
          <p:cNvPr id="311" name="Google Shape;311;p44"/>
          <p:cNvPicPr preferRelativeResize="0"/>
          <p:nvPr/>
        </p:nvPicPr>
        <p:blipFill>
          <a:blip r:embed="rId9">
            <a:alphaModFix/>
          </a:blip>
          <a:stretch>
            <a:fillRect/>
          </a:stretch>
        </p:blipFill>
        <p:spPr>
          <a:xfrm>
            <a:off x="2671700" y="2126826"/>
            <a:ext cx="470651" cy="470651"/>
          </a:xfrm>
          <a:prstGeom prst="rect">
            <a:avLst/>
          </a:prstGeom>
          <a:noFill/>
          <a:ln>
            <a:noFill/>
          </a:ln>
        </p:spPr>
      </p:pic>
      <p:pic>
        <p:nvPicPr>
          <p:cNvPr id="312" name="Google Shape;312;p44"/>
          <p:cNvPicPr preferRelativeResize="0"/>
          <p:nvPr/>
        </p:nvPicPr>
        <p:blipFill>
          <a:blip r:embed="rId9">
            <a:alphaModFix/>
          </a:blip>
          <a:stretch>
            <a:fillRect/>
          </a:stretch>
        </p:blipFill>
        <p:spPr>
          <a:xfrm>
            <a:off x="6038050" y="2724089"/>
            <a:ext cx="470651" cy="47065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3"/>
          <p:cNvSpPr txBox="1">
            <a:spLocks noGrp="1"/>
          </p:cNvSpPr>
          <p:nvPr>
            <p:ph type="title"/>
          </p:nvPr>
        </p:nvSpPr>
        <p:spPr>
          <a:xfrm>
            <a:off x="159025" y="185050"/>
            <a:ext cx="4099200" cy="544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200"/>
              <a:t>Motivation and Problem</a:t>
            </a:r>
            <a:endParaRPr sz="2200"/>
          </a:p>
        </p:txBody>
      </p:sp>
      <p:sp>
        <p:nvSpPr>
          <p:cNvPr id="192" name="Google Shape;192;p33"/>
          <p:cNvSpPr txBox="1">
            <a:spLocks noGrp="1"/>
          </p:cNvSpPr>
          <p:nvPr>
            <p:ph type="body" idx="1"/>
          </p:nvPr>
        </p:nvSpPr>
        <p:spPr>
          <a:xfrm>
            <a:off x="284547" y="869750"/>
            <a:ext cx="4530300" cy="408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b="1" dirty="0">
                <a:solidFill>
                  <a:srgbClr val="000000"/>
                </a:solidFill>
                <a:latin typeface="Alexandria"/>
                <a:ea typeface="Alexandria"/>
                <a:cs typeface="Alexandria"/>
                <a:sym typeface="Alexandria"/>
              </a:rPr>
              <a:t>Learning UML is difficult</a:t>
            </a:r>
            <a:r>
              <a:rPr lang="en" sz="1600" dirty="0">
                <a:solidFill>
                  <a:srgbClr val="000000"/>
                </a:solidFill>
                <a:latin typeface="Alexandria"/>
                <a:ea typeface="Alexandria"/>
                <a:cs typeface="Alexandria"/>
                <a:sym typeface="Alexandria"/>
              </a:rPr>
              <a:t>: Students often repeat mistakes and struggle to grasp modeling concepts, espically novice studets.</a:t>
            </a:r>
            <a:br>
              <a:rPr lang="en" sz="1600" dirty="0">
                <a:solidFill>
                  <a:srgbClr val="000000"/>
                </a:solidFill>
                <a:latin typeface="Alexandria"/>
                <a:ea typeface="Alexandria"/>
                <a:cs typeface="Alexandria"/>
                <a:sym typeface="Alexandria"/>
              </a:rPr>
            </a:br>
            <a:endParaRPr sz="1600" dirty="0">
              <a:solidFill>
                <a:srgbClr val="000000"/>
              </a:solidFill>
              <a:latin typeface="Alexandria"/>
              <a:ea typeface="Alexandria"/>
              <a:cs typeface="Alexandria"/>
              <a:sym typeface="Alexandria"/>
            </a:endParaRPr>
          </a:p>
          <a:p>
            <a:pPr marL="0" lvl="0" indent="0" algn="l" rtl="0">
              <a:spcBef>
                <a:spcPts val="0"/>
              </a:spcBef>
              <a:spcAft>
                <a:spcPts val="0"/>
              </a:spcAft>
              <a:buNone/>
            </a:pPr>
            <a:r>
              <a:rPr lang="en" sz="1600" b="1" dirty="0">
                <a:solidFill>
                  <a:srgbClr val="000000"/>
                </a:solidFill>
                <a:latin typeface="Alexandria"/>
                <a:ea typeface="Alexandria"/>
                <a:cs typeface="Alexandria"/>
                <a:sym typeface="Alexandria"/>
              </a:rPr>
              <a:t>Current teaching tools lack support</a:t>
            </a:r>
            <a:r>
              <a:rPr lang="en" sz="1600" dirty="0">
                <a:solidFill>
                  <a:srgbClr val="000000"/>
                </a:solidFill>
                <a:latin typeface="Alexandria"/>
                <a:ea typeface="Alexandria"/>
                <a:cs typeface="Alexandria"/>
                <a:sym typeface="Alexandria"/>
              </a:rPr>
              <a:t>: They don’t guide students during the modeling process.</a:t>
            </a:r>
            <a:br>
              <a:rPr lang="en" sz="1600" dirty="0">
                <a:solidFill>
                  <a:srgbClr val="000000"/>
                </a:solidFill>
                <a:latin typeface="Alexandria"/>
                <a:ea typeface="Alexandria"/>
                <a:cs typeface="Alexandria"/>
                <a:sym typeface="Alexandria"/>
              </a:rPr>
            </a:br>
            <a:endParaRPr sz="1600" dirty="0">
              <a:solidFill>
                <a:srgbClr val="000000"/>
              </a:solidFill>
              <a:latin typeface="Alexandria"/>
              <a:ea typeface="Alexandria"/>
              <a:cs typeface="Alexandria"/>
              <a:sym typeface="Alexandria"/>
            </a:endParaRPr>
          </a:p>
          <a:p>
            <a:pPr marL="0" lvl="0" indent="0" algn="l" rtl="0">
              <a:spcBef>
                <a:spcPts val="0"/>
              </a:spcBef>
              <a:spcAft>
                <a:spcPts val="0"/>
              </a:spcAft>
              <a:buNone/>
            </a:pPr>
            <a:r>
              <a:rPr lang="en" sz="1600" b="1" dirty="0">
                <a:solidFill>
                  <a:srgbClr val="000000"/>
                </a:solidFill>
                <a:latin typeface="Alexandria"/>
                <a:ea typeface="Alexandria"/>
                <a:cs typeface="Alexandria"/>
                <a:sym typeface="Alexandria"/>
              </a:rPr>
              <a:t>LLMs have potential</a:t>
            </a:r>
            <a:r>
              <a:rPr lang="en" sz="1600" dirty="0">
                <a:solidFill>
                  <a:srgbClr val="000000"/>
                </a:solidFill>
                <a:latin typeface="Alexandria"/>
                <a:ea typeface="Alexandria"/>
                <a:cs typeface="Alexandria"/>
                <a:sym typeface="Alexandria"/>
              </a:rPr>
              <a:t>: But existing uses don’t effectively help beginners or provide targeted feedback.</a:t>
            </a:r>
            <a:br>
              <a:rPr lang="en" sz="1600" dirty="0">
                <a:solidFill>
                  <a:srgbClr val="000000"/>
                </a:solidFill>
                <a:latin typeface="Alexandria"/>
                <a:ea typeface="Alexandria"/>
                <a:cs typeface="Alexandria"/>
                <a:sym typeface="Alexandria"/>
              </a:rPr>
            </a:br>
            <a:endParaRPr sz="1600" dirty="0">
              <a:solidFill>
                <a:srgbClr val="000000"/>
              </a:solidFill>
              <a:latin typeface="Alexandria"/>
              <a:ea typeface="Alexandria"/>
              <a:cs typeface="Alexandria"/>
              <a:sym typeface="Alexandria"/>
            </a:endParaRPr>
          </a:p>
          <a:p>
            <a:pPr marL="0" lvl="0" indent="0" algn="l" rtl="0">
              <a:spcBef>
                <a:spcPts val="0"/>
              </a:spcBef>
              <a:spcAft>
                <a:spcPts val="0"/>
              </a:spcAft>
              <a:buNone/>
            </a:pPr>
            <a:r>
              <a:rPr lang="en" sz="1600" b="1" dirty="0">
                <a:solidFill>
                  <a:srgbClr val="000000"/>
                </a:solidFill>
                <a:latin typeface="Alexandria"/>
                <a:ea typeface="Alexandria"/>
                <a:cs typeface="Alexandria"/>
                <a:sym typeface="Alexandria"/>
              </a:rPr>
              <a:t>The Goal</a:t>
            </a:r>
            <a:r>
              <a:rPr lang="en" sz="1600" dirty="0">
                <a:solidFill>
                  <a:srgbClr val="000000"/>
                </a:solidFill>
                <a:latin typeface="Alexandria"/>
                <a:ea typeface="Alexandria"/>
                <a:cs typeface="Alexandria"/>
                <a:sym typeface="Alexandria"/>
              </a:rPr>
              <a:t>:  To help students better understand UML and succeed in creating accurate, well-structured diagrams.</a:t>
            </a:r>
            <a:endParaRPr sz="1600" dirty="0">
              <a:solidFill>
                <a:srgbClr val="000000"/>
              </a:solidFill>
              <a:latin typeface="Alexandria"/>
              <a:ea typeface="Alexandria"/>
              <a:cs typeface="Alexandria"/>
              <a:sym typeface="Alexandria"/>
            </a:endParaRPr>
          </a:p>
          <a:p>
            <a:pPr marL="0" lvl="0" indent="0" algn="l" rtl="0">
              <a:spcBef>
                <a:spcPts val="0"/>
              </a:spcBef>
              <a:spcAft>
                <a:spcPts val="0"/>
              </a:spcAft>
              <a:buNone/>
            </a:pPr>
            <a:br>
              <a:rPr lang="en" dirty="0"/>
            </a:br>
            <a:endParaRPr dirty="0"/>
          </a:p>
        </p:txBody>
      </p:sp>
      <p:cxnSp>
        <p:nvCxnSpPr>
          <p:cNvPr id="193" name="Google Shape;193;p33">
            <a:hlinkClick r:id="" action="ppaction://hlinkshowjump?jump=nextslide"/>
          </p:cNvPr>
          <p:cNvCxnSpPr/>
          <p:nvPr/>
        </p:nvCxnSpPr>
        <p:spPr>
          <a:xfrm>
            <a:off x="715100" y="729100"/>
            <a:ext cx="483300" cy="0"/>
          </a:xfrm>
          <a:prstGeom prst="straightConnector1">
            <a:avLst/>
          </a:prstGeom>
          <a:noFill/>
          <a:ln w="9525" cap="flat" cmpd="sng">
            <a:solidFill>
              <a:schemeClr val="dk1"/>
            </a:solidFill>
            <a:prstDash val="solid"/>
            <a:round/>
            <a:headEnd type="none" w="med" len="med"/>
            <a:tailEnd type="triangle" w="med" len="med"/>
          </a:ln>
        </p:spPr>
      </p:cxnSp>
      <p:pic>
        <p:nvPicPr>
          <p:cNvPr id="194" name="Google Shape;194;p33" title="M4InBnr8cv1u2iXgruLLY.jpg"/>
          <p:cNvPicPr preferRelativeResize="0"/>
          <p:nvPr/>
        </p:nvPicPr>
        <p:blipFill>
          <a:blip r:embed="rId3">
            <a:alphaModFix/>
          </a:blip>
          <a:stretch>
            <a:fillRect/>
          </a:stretch>
        </p:blipFill>
        <p:spPr>
          <a:xfrm>
            <a:off x="5221540" y="152399"/>
            <a:ext cx="3763435" cy="4838702"/>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201" name="Google Shape;201;p34"/>
          <p:cNvSpPr txBox="1"/>
          <p:nvPr/>
        </p:nvSpPr>
        <p:spPr>
          <a:xfrm>
            <a:off x="0" y="1407332"/>
            <a:ext cx="3509700" cy="2986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b="1" dirty="0">
                <a:latin typeface="Alexandria Light" panose="020B0604020202020204" charset="-78"/>
                <a:ea typeface="Albert Sans"/>
                <a:cs typeface="Alexandria Light" panose="020B0604020202020204" charset="-78"/>
                <a:sym typeface="Albert Sans"/>
              </a:rPr>
              <a:t>Innovative approach</a:t>
            </a:r>
            <a:r>
              <a:rPr lang="en" sz="1300" dirty="0">
                <a:latin typeface="Alexandria Light" panose="020B0604020202020204" charset="-78"/>
                <a:ea typeface="Albert Sans"/>
                <a:cs typeface="Alexandria Light" panose="020B0604020202020204" charset="-78"/>
                <a:sym typeface="Albert Sans"/>
              </a:rPr>
              <a:t>: Combines Retrieval Augmented Generation (RAG) with LLaMA Language Models</a:t>
            </a:r>
            <a:endParaRPr sz="1300" dirty="0">
              <a:latin typeface="Alexandria Light" panose="020B0604020202020204" charset="-78"/>
              <a:ea typeface="Albert Sans"/>
              <a:cs typeface="Alexandria Light" panose="020B0604020202020204" charset="-78"/>
              <a:sym typeface="Albert Sans"/>
            </a:endParaRPr>
          </a:p>
          <a:p>
            <a:pPr marL="0" lvl="0" indent="0" algn="l" rtl="0">
              <a:spcBef>
                <a:spcPts val="0"/>
              </a:spcBef>
              <a:spcAft>
                <a:spcPts val="0"/>
              </a:spcAft>
              <a:buNone/>
            </a:pPr>
            <a:r>
              <a:rPr lang="en" sz="1300" b="1" dirty="0">
                <a:latin typeface="Alexandria Light" panose="020B0604020202020204" charset="-78"/>
                <a:ea typeface="Albert Sans"/>
                <a:cs typeface="Alexandria Light" panose="020B0604020202020204" charset="-78"/>
                <a:sym typeface="Albert Sans"/>
              </a:rPr>
              <a:t>Non-intrusive monitoring</a:t>
            </a:r>
            <a:r>
              <a:rPr lang="en" sz="1300" dirty="0">
                <a:latin typeface="Alexandria Light" panose="020B0604020202020204" charset="-78"/>
                <a:ea typeface="Albert Sans"/>
                <a:cs typeface="Alexandria Light" panose="020B0604020202020204" charset="-78"/>
                <a:sym typeface="Albert Sans"/>
              </a:rPr>
              <a:t>: Captures students' modeling activities in Visual Paradigm without interruption</a:t>
            </a:r>
            <a:endParaRPr sz="1300" dirty="0">
              <a:latin typeface="Alexandria Light" panose="020B0604020202020204" charset="-78"/>
              <a:ea typeface="Albert Sans"/>
              <a:cs typeface="Alexandria Light" panose="020B0604020202020204" charset="-78"/>
              <a:sym typeface="Albert Sans"/>
            </a:endParaRPr>
          </a:p>
          <a:p>
            <a:pPr marL="0" lvl="0" indent="0" algn="l" rtl="0">
              <a:spcBef>
                <a:spcPts val="0"/>
              </a:spcBef>
              <a:spcAft>
                <a:spcPts val="0"/>
              </a:spcAft>
              <a:buNone/>
            </a:pPr>
            <a:r>
              <a:rPr lang="en" sz="1300" b="1" dirty="0">
                <a:latin typeface="Alexandria Light" panose="020B0604020202020204" charset="-78"/>
                <a:ea typeface="Albert Sans"/>
                <a:cs typeface="Alexandria Light" panose="020B0604020202020204" charset="-78"/>
                <a:sym typeface="Albert Sans"/>
              </a:rPr>
              <a:t>Domain-specific feedback</a:t>
            </a:r>
            <a:r>
              <a:rPr lang="en" sz="1300" dirty="0">
                <a:latin typeface="Alexandria Light" panose="020B0604020202020204" charset="-78"/>
                <a:ea typeface="Albert Sans"/>
                <a:cs typeface="Alexandria Light" panose="020B0604020202020204" charset="-78"/>
                <a:sym typeface="Albert Sans"/>
              </a:rPr>
              <a:t>: Leverages UML knowledge to provide contextual suggestions</a:t>
            </a:r>
            <a:endParaRPr sz="1300" dirty="0">
              <a:latin typeface="Alexandria Light" panose="020B0604020202020204" charset="-78"/>
              <a:ea typeface="Albert Sans"/>
              <a:cs typeface="Alexandria Light" panose="020B0604020202020204" charset="-78"/>
              <a:sym typeface="Albert Sans"/>
            </a:endParaRPr>
          </a:p>
          <a:p>
            <a:pPr marL="0" lvl="0" indent="0" algn="l" rtl="0">
              <a:spcBef>
                <a:spcPts val="0"/>
              </a:spcBef>
              <a:spcAft>
                <a:spcPts val="0"/>
              </a:spcAft>
              <a:buNone/>
            </a:pPr>
            <a:r>
              <a:rPr lang="en" sz="1300" dirty="0">
                <a:latin typeface="Alexandria Light" panose="020B0604020202020204" charset="-78"/>
                <a:ea typeface="Albert Sans"/>
                <a:cs typeface="Alexandria Light" panose="020B0604020202020204" charset="-78"/>
                <a:sym typeface="Albert Sans"/>
              </a:rPr>
              <a:t>I</a:t>
            </a:r>
            <a:r>
              <a:rPr lang="en" sz="1300" b="1" dirty="0">
                <a:latin typeface="Alexandria Light" panose="020B0604020202020204" charset="-78"/>
                <a:ea typeface="Albert Sans"/>
                <a:cs typeface="Alexandria Light" panose="020B0604020202020204" charset="-78"/>
                <a:sym typeface="Albert Sans"/>
              </a:rPr>
              <a:t>mmediate assistance</a:t>
            </a:r>
            <a:r>
              <a:rPr lang="en" sz="1300" dirty="0">
                <a:latin typeface="Alexandria Light" panose="020B0604020202020204" charset="-78"/>
                <a:ea typeface="Albert Sans"/>
                <a:cs typeface="Alexandria Light" panose="020B0604020202020204" charset="-78"/>
                <a:sym typeface="Albert Sans"/>
              </a:rPr>
              <a:t>: Helps students identify and correct modeling errors in real-time</a:t>
            </a:r>
            <a:endParaRPr sz="1300" dirty="0">
              <a:latin typeface="Alexandria Light" panose="020B0604020202020204" charset="-78"/>
              <a:ea typeface="Albert Sans"/>
              <a:cs typeface="Alexandria Light" panose="020B0604020202020204" charset="-78"/>
              <a:sym typeface="Albert Sans"/>
            </a:endParaRPr>
          </a:p>
          <a:p>
            <a:pPr marL="0" lvl="0" indent="0" algn="l" rtl="0">
              <a:spcBef>
                <a:spcPts val="0"/>
              </a:spcBef>
              <a:spcAft>
                <a:spcPts val="0"/>
              </a:spcAft>
              <a:buNone/>
            </a:pPr>
            <a:r>
              <a:rPr lang="en" sz="1300" b="1" dirty="0">
                <a:latin typeface="Alexandria Light" panose="020B0604020202020204" charset="-78"/>
                <a:ea typeface="Albert Sans"/>
                <a:cs typeface="Alexandria Light" panose="020B0604020202020204" charset="-78"/>
                <a:sym typeface="Albert Sans"/>
              </a:rPr>
              <a:t>Reduces teacher workload</a:t>
            </a:r>
            <a:r>
              <a:rPr lang="en" sz="1300" dirty="0">
                <a:latin typeface="Alexandria Light" panose="020B0604020202020204" charset="-78"/>
                <a:ea typeface="Albert Sans"/>
                <a:cs typeface="Alexandria Light" panose="020B0604020202020204" charset="-78"/>
                <a:sym typeface="Albert Sans"/>
              </a:rPr>
              <a:t>: Automates feedback for common mistakes</a:t>
            </a:r>
            <a:endParaRPr sz="1300" dirty="0">
              <a:latin typeface="Alexandria Light" panose="020B0604020202020204" charset="-78"/>
              <a:ea typeface="Albert Sans"/>
              <a:cs typeface="Alexandria Light" panose="020B0604020202020204" charset="-78"/>
              <a:sym typeface="Albert Sans"/>
            </a:endParaRPr>
          </a:p>
        </p:txBody>
      </p:sp>
      <p:pic>
        <p:nvPicPr>
          <p:cNvPr id="202" name="Google Shape;202;p34" title="llama.png"/>
          <p:cNvPicPr preferRelativeResize="0"/>
          <p:nvPr/>
        </p:nvPicPr>
        <p:blipFill>
          <a:blip r:embed="rId3">
            <a:alphaModFix/>
          </a:blip>
          <a:stretch>
            <a:fillRect/>
          </a:stretch>
        </p:blipFill>
        <p:spPr>
          <a:xfrm>
            <a:off x="3358546" y="3215000"/>
            <a:ext cx="1562140" cy="636200"/>
          </a:xfrm>
          <a:prstGeom prst="rect">
            <a:avLst/>
          </a:prstGeom>
          <a:noFill/>
          <a:ln>
            <a:noFill/>
          </a:ln>
        </p:spPr>
      </p:pic>
      <p:pic>
        <p:nvPicPr>
          <p:cNvPr id="203" name="Google Shape;203;p34"/>
          <p:cNvPicPr preferRelativeResize="0"/>
          <p:nvPr/>
        </p:nvPicPr>
        <p:blipFill>
          <a:blip r:embed="rId4">
            <a:alphaModFix/>
          </a:blip>
          <a:stretch>
            <a:fillRect/>
          </a:stretch>
        </p:blipFill>
        <p:spPr>
          <a:xfrm>
            <a:off x="6007838" y="1223150"/>
            <a:ext cx="1534725" cy="1534725"/>
          </a:xfrm>
          <a:prstGeom prst="rect">
            <a:avLst/>
          </a:prstGeom>
          <a:noFill/>
          <a:ln>
            <a:noFill/>
          </a:ln>
        </p:spPr>
      </p:pic>
      <p:pic>
        <p:nvPicPr>
          <p:cNvPr id="204" name="Google Shape;204;p34"/>
          <p:cNvPicPr preferRelativeResize="0"/>
          <p:nvPr/>
        </p:nvPicPr>
        <p:blipFill>
          <a:blip r:embed="rId5">
            <a:alphaModFix/>
          </a:blip>
          <a:stretch>
            <a:fillRect/>
          </a:stretch>
        </p:blipFill>
        <p:spPr>
          <a:xfrm>
            <a:off x="3424850" y="1656677"/>
            <a:ext cx="1276237" cy="1276237"/>
          </a:xfrm>
          <a:prstGeom prst="rect">
            <a:avLst/>
          </a:prstGeom>
          <a:noFill/>
          <a:ln>
            <a:noFill/>
          </a:ln>
        </p:spPr>
      </p:pic>
      <p:pic>
        <p:nvPicPr>
          <p:cNvPr id="205" name="Google Shape;205;p34"/>
          <p:cNvPicPr preferRelativeResize="0"/>
          <p:nvPr/>
        </p:nvPicPr>
        <p:blipFill>
          <a:blip r:embed="rId6">
            <a:alphaModFix/>
          </a:blip>
          <a:stretch>
            <a:fillRect/>
          </a:stretch>
        </p:blipFill>
        <p:spPr>
          <a:xfrm>
            <a:off x="6190350" y="2998539"/>
            <a:ext cx="1169700" cy="1169700"/>
          </a:xfrm>
          <a:prstGeom prst="rect">
            <a:avLst/>
          </a:prstGeom>
          <a:noFill/>
          <a:ln>
            <a:noFill/>
          </a:ln>
        </p:spPr>
      </p:pic>
      <p:sp>
        <p:nvSpPr>
          <p:cNvPr id="206" name="Google Shape;206;p34"/>
          <p:cNvSpPr txBox="1"/>
          <p:nvPr/>
        </p:nvSpPr>
        <p:spPr>
          <a:xfrm>
            <a:off x="6277950" y="2633514"/>
            <a:ext cx="994500" cy="299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dirty="0">
                <a:solidFill>
                  <a:srgbClr val="69B7F1"/>
                </a:solidFill>
                <a:latin typeface="Albert Sans"/>
                <a:ea typeface="Albert Sans"/>
                <a:cs typeface="Albert Sans"/>
                <a:sym typeface="Albert Sans"/>
              </a:rPr>
              <a:t>RAG</a:t>
            </a:r>
            <a:endParaRPr sz="1200" b="1" dirty="0">
              <a:solidFill>
                <a:srgbClr val="69B7F1"/>
              </a:solidFill>
              <a:latin typeface="Albert Sans"/>
              <a:ea typeface="Albert Sans"/>
              <a:cs typeface="Albert Sans"/>
              <a:sym typeface="Albert Sans"/>
            </a:endParaRPr>
          </a:p>
        </p:txBody>
      </p:sp>
      <p:sp>
        <p:nvSpPr>
          <p:cNvPr id="207" name="Google Shape;207;p34"/>
          <p:cNvSpPr txBox="1"/>
          <p:nvPr/>
        </p:nvSpPr>
        <p:spPr>
          <a:xfrm>
            <a:off x="6277950" y="4161478"/>
            <a:ext cx="1062900" cy="36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dirty="0">
                <a:solidFill>
                  <a:srgbClr val="98D26F"/>
                </a:solidFill>
                <a:latin typeface="Albert Sans"/>
                <a:ea typeface="Albert Sans"/>
                <a:cs typeface="Albert Sans"/>
                <a:sym typeface="Albert Sans"/>
              </a:rPr>
              <a:t>FEEDBACK</a:t>
            </a:r>
            <a:endParaRPr sz="1200" b="1" dirty="0">
              <a:solidFill>
                <a:srgbClr val="98D26F"/>
              </a:solidFill>
              <a:latin typeface="Albert Sans"/>
              <a:ea typeface="Albert Sans"/>
              <a:cs typeface="Albert Sans"/>
              <a:sym typeface="Albert Sans"/>
            </a:endParaRPr>
          </a:p>
        </p:txBody>
      </p:sp>
      <p:pic>
        <p:nvPicPr>
          <p:cNvPr id="2" name="Google Shape;200;p34">
            <a:extLst>
              <a:ext uri="{FF2B5EF4-FFF2-40B4-BE49-F238E27FC236}">
                <a16:creationId xmlns:a16="http://schemas.microsoft.com/office/drawing/2014/main" id="{5CEF333E-D7C2-EC1C-CA4C-725257ADCF98}"/>
              </a:ext>
            </a:extLst>
          </p:cNvPr>
          <p:cNvPicPr preferRelativeResize="0"/>
          <p:nvPr/>
        </p:nvPicPr>
        <p:blipFill>
          <a:blip r:embed="rId7">
            <a:alphaModFix/>
          </a:blip>
          <a:stretch>
            <a:fillRect/>
          </a:stretch>
        </p:blipFill>
        <p:spPr>
          <a:xfrm>
            <a:off x="4127525" y="1472495"/>
            <a:ext cx="888949" cy="636201"/>
          </a:xfrm>
          <a:prstGeom prst="rect">
            <a:avLst/>
          </a:prstGeom>
          <a:noFill/>
          <a:ln>
            <a:noFill/>
          </a:ln>
        </p:spPr>
      </p:pic>
      <p:sp>
        <p:nvSpPr>
          <p:cNvPr id="3" name="Rectangle 2">
            <a:extLst>
              <a:ext uri="{FF2B5EF4-FFF2-40B4-BE49-F238E27FC236}">
                <a16:creationId xmlns:a16="http://schemas.microsoft.com/office/drawing/2014/main" id="{F2BE530F-88A4-DB26-A42C-37964C14B5FF}"/>
              </a:ext>
            </a:extLst>
          </p:cNvPr>
          <p:cNvSpPr/>
          <p:nvPr/>
        </p:nvSpPr>
        <p:spPr>
          <a:xfrm>
            <a:off x="2795240" y="37582"/>
            <a:ext cx="3276760" cy="1060895"/>
          </a:xfrm>
          <a:prstGeom prst="rect">
            <a:avLst/>
          </a:prstGeom>
          <a:gradFill flip="none" rotWithShape="1">
            <a:gsLst>
              <a:gs pos="0">
                <a:schemeClr val="tx2">
                  <a:tint val="66000"/>
                  <a:satMod val="160000"/>
                </a:schemeClr>
              </a:gs>
              <a:gs pos="50000">
                <a:schemeClr val="tx2">
                  <a:tint val="44500"/>
                  <a:satMod val="160000"/>
                </a:schemeClr>
              </a:gs>
              <a:gs pos="100000">
                <a:schemeClr val="tx2">
                  <a:tint val="23500"/>
                  <a:satMod val="160000"/>
                </a:schemeClr>
              </a:gs>
            </a:gsLst>
            <a:path path="circle">
              <a:fillToRect l="50000" t="50000" r="50000" b="50000"/>
            </a:path>
            <a:tileRect/>
          </a:gra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5" name="TextBox 4">
            <a:extLst>
              <a:ext uri="{FF2B5EF4-FFF2-40B4-BE49-F238E27FC236}">
                <a16:creationId xmlns:a16="http://schemas.microsoft.com/office/drawing/2014/main" id="{CD4A3870-1460-28F8-EECF-106C9253D61C}"/>
              </a:ext>
            </a:extLst>
          </p:cNvPr>
          <p:cNvSpPr txBox="1"/>
          <p:nvPr/>
        </p:nvSpPr>
        <p:spPr>
          <a:xfrm>
            <a:off x="3223303" y="86262"/>
            <a:ext cx="2771240" cy="954107"/>
          </a:xfrm>
          <a:prstGeom prst="rect">
            <a:avLst/>
          </a:prstGeom>
          <a:noFill/>
        </p:spPr>
        <p:txBody>
          <a:bodyPr wrap="square">
            <a:spAutoFit/>
          </a:bodyPr>
          <a:lstStyle/>
          <a:p>
            <a:pPr marL="0" lvl="0" indent="0" algn="l" rtl="0">
              <a:spcBef>
                <a:spcPts val="0"/>
              </a:spcBef>
              <a:spcAft>
                <a:spcPts val="0"/>
              </a:spcAft>
              <a:buNone/>
            </a:pPr>
            <a:r>
              <a:rPr lang="en-US" sz="1400" b="1" dirty="0">
                <a:latin typeface="Alexandria"/>
                <a:ea typeface="Alexandria"/>
                <a:cs typeface="Alexandria"/>
                <a:sym typeface="Alexandria"/>
              </a:rPr>
              <a:t>SOLUTION</a:t>
            </a:r>
            <a:r>
              <a:rPr lang="en-US" sz="1400" dirty="0">
                <a:latin typeface="Alexandria"/>
                <a:ea typeface="Alexandria"/>
                <a:cs typeface="Alexandria"/>
                <a:sym typeface="Alexandria"/>
              </a:rPr>
              <a:t>: Leverage RAG-based LLMs to deliver immediate, meaningful feedback on UML diagrams.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35"/>
          <p:cNvSpPr txBox="1">
            <a:spLocks noGrp="1"/>
          </p:cNvSpPr>
          <p:nvPr>
            <p:ph type="title"/>
          </p:nvPr>
        </p:nvSpPr>
        <p:spPr>
          <a:xfrm>
            <a:off x="481875" y="296875"/>
            <a:ext cx="2143500" cy="59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600"/>
              <a:t>Key terms</a:t>
            </a:r>
            <a:endParaRPr sz="2600"/>
          </a:p>
        </p:txBody>
      </p:sp>
      <p:sp>
        <p:nvSpPr>
          <p:cNvPr id="213" name="Google Shape;213;p35"/>
          <p:cNvSpPr txBox="1">
            <a:spLocks noGrp="1"/>
          </p:cNvSpPr>
          <p:nvPr>
            <p:ph type="subTitle" idx="1"/>
          </p:nvPr>
        </p:nvSpPr>
        <p:spPr>
          <a:xfrm>
            <a:off x="0" y="1040157"/>
            <a:ext cx="9084335" cy="39750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Clr>
                <a:srgbClr val="000000"/>
              </a:buClr>
              <a:buSzPts val="1600"/>
              <a:buFont typeface="Arial"/>
              <a:buAutoNum type="arabicPeriod"/>
            </a:pPr>
            <a:r>
              <a:rPr lang="en" sz="1600" b="1" dirty="0">
                <a:solidFill>
                  <a:srgbClr val="000000"/>
                </a:solidFill>
                <a:latin typeface="Alexandria Light" panose="020B0604020202020204" charset="-78"/>
                <a:ea typeface="Arial"/>
                <a:cs typeface="Alexandria Light" panose="020B0604020202020204" charset="-78"/>
                <a:sym typeface="Arial"/>
              </a:rPr>
              <a:t>RAG (Retrieval-Augmented Generation)</a:t>
            </a:r>
            <a:br>
              <a:rPr lang="en" sz="1600" b="1" dirty="0">
                <a:solidFill>
                  <a:srgbClr val="000000"/>
                </a:solidFill>
                <a:latin typeface="Alexandria Light" panose="020B0604020202020204" charset="-78"/>
                <a:ea typeface="Arial"/>
                <a:cs typeface="Alexandria Light" panose="020B0604020202020204" charset="-78"/>
                <a:sym typeface="Arial"/>
              </a:rPr>
            </a:br>
            <a:r>
              <a:rPr lang="en" sz="1600" dirty="0">
                <a:solidFill>
                  <a:srgbClr val="000000"/>
                </a:solidFill>
                <a:latin typeface="Alexandria Light" panose="020B0604020202020204" charset="-78"/>
                <a:ea typeface="Arial"/>
                <a:cs typeface="Alexandria Light" panose="020B0604020202020204" charset="-78"/>
                <a:sym typeface="Arial"/>
              </a:rPr>
              <a:t> An approach where the model retrieves relevant documents before generating a response — improving feedback accuracy.</a:t>
            </a:r>
            <a:endParaRPr sz="1600" dirty="0">
              <a:solidFill>
                <a:srgbClr val="000000"/>
              </a:solidFill>
              <a:latin typeface="Alexandria Light" panose="020B0604020202020204" charset="-78"/>
              <a:ea typeface="Arial"/>
              <a:cs typeface="Alexandria Light" panose="020B0604020202020204" charset="-78"/>
              <a:sym typeface="Arial"/>
            </a:endParaRPr>
          </a:p>
          <a:p>
            <a:pPr marL="457200" lvl="0" indent="-330200" algn="l" rtl="0">
              <a:spcBef>
                <a:spcPts val="0"/>
              </a:spcBef>
              <a:spcAft>
                <a:spcPts val="0"/>
              </a:spcAft>
              <a:buClr>
                <a:srgbClr val="000000"/>
              </a:buClr>
              <a:buSzPts val="1600"/>
              <a:buFont typeface="Arial"/>
              <a:buAutoNum type="arabicPeriod"/>
            </a:pPr>
            <a:r>
              <a:rPr lang="en" sz="1600" b="1" dirty="0">
                <a:solidFill>
                  <a:srgbClr val="000000"/>
                </a:solidFill>
                <a:latin typeface="Alexandria Light" panose="020B0604020202020204" charset="-78"/>
                <a:ea typeface="Arial"/>
                <a:cs typeface="Alexandria Light" panose="020B0604020202020204" charset="-78"/>
                <a:sym typeface="Arial"/>
              </a:rPr>
              <a:t>LLaMA</a:t>
            </a:r>
            <a:br>
              <a:rPr lang="en" sz="1600" b="1" dirty="0">
                <a:solidFill>
                  <a:srgbClr val="000000"/>
                </a:solidFill>
                <a:latin typeface="Alexandria Light" panose="020B0604020202020204" charset="-78"/>
                <a:ea typeface="Arial"/>
                <a:cs typeface="Alexandria Light" panose="020B0604020202020204" charset="-78"/>
                <a:sym typeface="Arial"/>
              </a:rPr>
            </a:br>
            <a:r>
              <a:rPr lang="en" sz="1600" dirty="0">
                <a:solidFill>
                  <a:srgbClr val="000000"/>
                </a:solidFill>
                <a:latin typeface="Alexandria Light" panose="020B0604020202020204" charset="-78"/>
                <a:ea typeface="Arial"/>
                <a:cs typeface="Alexandria Light" panose="020B0604020202020204" charset="-78"/>
                <a:sym typeface="Arial"/>
              </a:rPr>
              <a:t> A family of large language models used in this study (7B to 70B parameters) that generate feedback based on context.</a:t>
            </a:r>
            <a:endParaRPr sz="1600" dirty="0">
              <a:solidFill>
                <a:srgbClr val="000000"/>
              </a:solidFill>
              <a:latin typeface="Alexandria Light" panose="020B0604020202020204" charset="-78"/>
              <a:ea typeface="Arial"/>
              <a:cs typeface="Alexandria Light" panose="020B0604020202020204" charset="-78"/>
              <a:sym typeface="Arial"/>
            </a:endParaRPr>
          </a:p>
          <a:p>
            <a:pPr marL="457200" lvl="0" indent="-330200" algn="l" rtl="0">
              <a:spcBef>
                <a:spcPts val="0"/>
              </a:spcBef>
              <a:spcAft>
                <a:spcPts val="0"/>
              </a:spcAft>
              <a:buClr>
                <a:srgbClr val="000000"/>
              </a:buClr>
              <a:buSzPts val="1600"/>
              <a:buFont typeface="Arial"/>
              <a:buAutoNum type="arabicPeriod"/>
            </a:pPr>
            <a:r>
              <a:rPr lang="en" sz="1600" b="1" dirty="0">
                <a:solidFill>
                  <a:srgbClr val="000000"/>
                </a:solidFill>
                <a:latin typeface="Alexandria Light" panose="020B0604020202020204" charset="-78"/>
                <a:ea typeface="Arial"/>
                <a:cs typeface="Alexandria Light" panose="020B0604020202020204" charset="-78"/>
                <a:sym typeface="Arial"/>
              </a:rPr>
              <a:t>Diagram Info Plugin</a:t>
            </a:r>
            <a:br>
              <a:rPr lang="en" sz="1600" b="1" dirty="0">
                <a:solidFill>
                  <a:srgbClr val="000000"/>
                </a:solidFill>
                <a:latin typeface="Alexandria Light" panose="020B0604020202020204" charset="-78"/>
                <a:ea typeface="Arial"/>
                <a:cs typeface="Alexandria Light" panose="020B0604020202020204" charset="-78"/>
                <a:sym typeface="Arial"/>
              </a:rPr>
            </a:br>
            <a:r>
              <a:rPr lang="en" sz="1600" dirty="0">
                <a:solidFill>
                  <a:srgbClr val="000000"/>
                </a:solidFill>
                <a:latin typeface="Alexandria Light" panose="020B0604020202020204" charset="-78"/>
                <a:ea typeface="Arial"/>
                <a:cs typeface="Alexandria Light" panose="020B0604020202020204" charset="-78"/>
                <a:sym typeface="Arial"/>
              </a:rPr>
              <a:t> A Visual Paradigm plugin that extracts UML diagram data as structured text — including elements, attributes, and relationships.</a:t>
            </a:r>
            <a:endParaRPr sz="1600" dirty="0">
              <a:solidFill>
                <a:srgbClr val="000000"/>
              </a:solidFill>
              <a:latin typeface="Alexandria Light" panose="020B0604020202020204" charset="-78"/>
              <a:ea typeface="Arial"/>
              <a:cs typeface="Alexandria Light" panose="020B0604020202020204" charset="-78"/>
              <a:sym typeface="Arial"/>
            </a:endParaRPr>
          </a:p>
          <a:p>
            <a:pPr marL="457200" lvl="0" indent="-330200" algn="l" rtl="0">
              <a:spcBef>
                <a:spcPts val="0"/>
              </a:spcBef>
              <a:spcAft>
                <a:spcPts val="0"/>
              </a:spcAft>
              <a:buClr>
                <a:srgbClr val="000000"/>
              </a:buClr>
              <a:buSzPts val="1600"/>
              <a:buFont typeface="Arial"/>
              <a:buAutoNum type="arabicPeriod"/>
            </a:pPr>
            <a:r>
              <a:rPr lang="en" sz="1600" b="1" dirty="0">
                <a:solidFill>
                  <a:srgbClr val="000000"/>
                </a:solidFill>
                <a:latin typeface="Alexandria Light" panose="020B0604020202020204" charset="-78"/>
                <a:ea typeface="Arial"/>
                <a:cs typeface="Alexandria Light" panose="020B0604020202020204" charset="-78"/>
                <a:sym typeface="Arial"/>
              </a:rPr>
              <a:t>Vector Space / Vector Store</a:t>
            </a:r>
            <a:br>
              <a:rPr lang="en" sz="1600" b="1" dirty="0">
                <a:solidFill>
                  <a:srgbClr val="000000"/>
                </a:solidFill>
                <a:latin typeface="Alexandria Light" panose="020B0604020202020204" charset="-78"/>
                <a:ea typeface="Arial"/>
                <a:cs typeface="Alexandria Light" panose="020B0604020202020204" charset="-78"/>
                <a:sym typeface="Arial"/>
              </a:rPr>
            </a:br>
            <a:r>
              <a:rPr lang="en" sz="1600" dirty="0">
                <a:solidFill>
                  <a:srgbClr val="000000"/>
                </a:solidFill>
                <a:latin typeface="Alexandria Light" panose="020B0604020202020204" charset="-78"/>
                <a:ea typeface="Arial"/>
                <a:cs typeface="Alexandria Light" panose="020B0604020202020204" charset="-78"/>
                <a:sym typeface="Arial"/>
              </a:rPr>
              <a:t> A database of vector embeddings representing UML diagram information — used for </a:t>
            </a:r>
            <a:r>
              <a:rPr lang="en" sz="1600" b="1" dirty="0">
                <a:solidFill>
                  <a:srgbClr val="000000"/>
                </a:solidFill>
                <a:latin typeface="Alexandria Light" panose="020B0604020202020204" charset="-78"/>
                <a:ea typeface="Arial"/>
                <a:cs typeface="Alexandria Light" panose="020B0604020202020204" charset="-78"/>
                <a:sym typeface="Arial"/>
              </a:rPr>
              <a:t>retrieval based on similarity</a:t>
            </a:r>
            <a:r>
              <a:rPr lang="en" sz="1600" dirty="0">
                <a:solidFill>
                  <a:srgbClr val="000000"/>
                </a:solidFill>
                <a:latin typeface="Alexandria Light" panose="020B0604020202020204" charset="-78"/>
                <a:ea typeface="Arial"/>
                <a:cs typeface="Alexandria Light" panose="020B0604020202020204" charset="-78"/>
                <a:sym typeface="Arial"/>
              </a:rPr>
              <a:t>.</a:t>
            </a:r>
            <a:endParaRPr sz="1600" dirty="0">
              <a:solidFill>
                <a:srgbClr val="000000"/>
              </a:solidFill>
              <a:latin typeface="Alexandria Light" panose="020B0604020202020204" charset="-78"/>
              <a:ea typeface="Arial"/>
              <a:cs typeface="Alexandria Light" panose="020B0604020202020204" charset="-78"/>
              <a:sym typeface="Arial"/>
            </a:endParaRPr>
          </a:p>
          <a:p>
            <a:pPr marL="457200" lvl="0" indent="-330200" algn="l" rtl="0">
              <a:spcBef>
                <a:spcPts val="0"/>
              </a:spcBef>
              <a:spcAft>
                <a:spcPts val="0"/>
              </a:spcAft>
              <a:buClr>
                <a:srgbClr val="000000"/>
              </a:buClr>
              <a:buSzPts val="1600"/>
              <a:buFont typeface="Arial"/>
              <a:buAutoNum type="arabicPeriod"/>
            </a:pPr>
            <a:r>
              <a:rPr lang="en" sz="1600" b="1" dirty="0">
                <a:solidFill>
                  <a:srgbClr val="000000"/>
                </a:solidFill>
                <a:latin typeface="Alexandria Light" panose="020B0604020202020204" charset="-78"/>
                <a:ea typeface="Arial"/>
                <a:cs typeface="Alexandria Light" panose="020B0604020202020204" charset="-78"/>
                <a:sym typeface="Arial"/>
              </a:rPr>
              <a:t>Ecore</a:t>
            </a:r>
            <a:br>
              <a:rPr lang="en" sz="1600" b="1" dirty="0">
                <a:solidFill>
                  <a:srgbClr val="000000"/>
                </a:solidFill>
                <a:latin typeface="Alexandria Light" panose="020B0604020202020204" charset="-78"/>
                <a:ea typeface="Arial"/>
                <a:cs typeface="Alexandria Light" panose="020B0604020202020204" charset="-78"/>
                <a:sym typeface="Arial"/>
              </a:rPr>
            </a:br>
            <a:r>
              <a:rPr lang="en" sz="1600" dirty="0">
                <a:solidFill>
                  <a:srgbClr val="000000"/>
                </a:solidFill>
                <a:latin typeface="Alexandria Light" panose="020B0604020202020204" charset="-78"/>
                <a:ea typeface="Arial"/>
                <a:cs typeface="Alexandria Light" panose="020B0604020202020204" charset="-78"/>
                <a:sym typeface="Arial"/>
              </a:rPr>
              <a:t> A modeling framework from the Eclipse ecosystem, used to define the structure and metadata of models — similar to UML but more abstract.</a:t>
            </a:r>
            <a:endParaRPr sz="1600" dirty="0">
              <a:solidFill>
                <a:srgbClr val="000000"/>
              </a:solidFill>
              <a:latin typeface="Alexandria Light" panose="020B0604020202020204" charset="-78"/>
              <a:ea typeface="Arial"/>
              <a:cs typeface="Alexandria Light" panose="020B0604020202020204" charset="-78"/>
              <a:sym typeface="Arial"/>
            </a:endParaRPr>
          </a:p>
          <a:p>
            <a:pPr marL="0" lvl="0" indent="0" algn="l" rtl="0">
              <a:spcBef>
                <a:spcPts val="0"/>
              </a:spcBef>
              <a:spcAft>
                <a:spcPts val="0"/>
              </a:spcAft>
              <a:buNone/>
            </a:pPr>
            <a:endParaRPr sz="1500" dirty="0">
              <a:latin typeface="Alexandria Light" panose="020B0604020202020204" charset="-78"/>
              <a:cs typeface="Alexandria Light" panose="020B0604020202020204" charset="-78"/>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cxnSp>
        <p:nvCxnSpPr>
          <p:cNvPr id="218" name="Google Shape;218;p36">
            <a:hlinkClick r:id="" action="ppaction://hlinkshowjump?jump=nextslide"/>
          </p:cNvPr>
          <p:cNvCxnSpPr/>
          <p:nvPr/>
        </p:nvCxnSpPr>
        <p:spPr>
          <a:xfrm>
            <a:off x="715100" y="4414400"/>
            <a:ext cx="483300" cy="0"/>
          </a:xfrm>
          <a:prstGeom prst="straightConnector1">
            <a:avLst/>
          </a:prstGeom>
          <a:noFill/>
          <a:ln w="9525" cap="flat" cmpd="sng">
            <a:solidFill>
              <a:schemeClr val="dk1"/>
            </a:solidFill>
            <a:prstDash val="solid"/>
            <a:round/>
            <a:headEnd type="none" w="med" len="med"/>
            <a:tailEnd type="triangle" w="med" len="med"/>
          </a:ln>
        </p:spPr>
      </p:cxnSp>
      <p:pic>
        <p:nvPicPr>
          <p:cNvPr id="219" name="Google Shape;219;p36"/>
          <p:cNvPicPr preferRelativeResize="0"/>
          <p:nvPr/>
        </p:nvPicPr>
        <p:blipFill rotWithShape="1">
          <a:blip r:embed="rId3">
            <a:alphaModFix/>
          </a:blip>
          <a:srcRect l="2351" r="1281"/>
          <a:stretch/>
        </p:blipFill>
        <p:spPr>
          <a:xfrm>
            <a:off x="0" y="507475"/>
            <a:ext cx="5479731" cy="4736400"/>
          </a:xfrm>
          <a:prstGeom prst="rect">
            <a:avLst/>
          </a:prstGeom>
          <a:noFill/>
          <a:ln>
            <a:noFill/>
          </a:ln>
        </p:spPr>
      </p:pic>
      <p:sp>
        <p:nvSpPr>
          <p:cNvPr id="220" name="Google Shape;220;p36"/>
          <p:cNvSpPr txBox="1"/>
          <p:nvPr/>
        </p:nvSpPr>
        <p:spPr>
          <a:xfrm>
            <a:off x="0" y="0"/>
            <a:ext cx="2930100" cy="407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chemeClr val="dk1"/>
                </a:solidFill>
                <a:latin typeface="Alexandria"/>
                <a:ea typeface="Alexandria"/>
                <a:cs typeface="Alexandria"/>
                <a:sym typeface="Alexandria"/>
              </a:rPr>
              <a:t>How It works:</a:t>
            </a:r>
            <a:endParaRPr sz="1800" b="1">
              <a:solidFill>
                <a:schemeClr val="dk1"/>
              </a:solidFill>
              <a:latin typeface="Alexandria"/>
              <a:ea typeface="Alexandria"/>
              <a:cs typeface="Alexandria"/>
              <a:sym typeface="Alexandria"/>
            </a:endParaRPr>
          </a:p>
        </p:txBody>
      </p:sp>
      <p:pic>
        <p:nvPicPr>
          <p:cNvPr id="221" name="Google Shape;221;p36"/>
          <p:cNvPicPr preferRelativeResize="0"/>
          <p:nvPr/>
        </p:nvPicPr>
        <p:blipFill>
          <a:blip r:embed="rId4">
            <a:alphaModFix/>
          </a:blip>
          <a:stretch>
            <a:fillRect/>
          </a:stretch>
        </p:blipFill>
        <p:spPr>
          <a:xfrm>
            <a:off x="5873150" y="847512"/>
            <a:ext cx="553175" cy="803000"/>
          </a:xfrm>
          <a:prstGeom prst="rect">
            <a:avLst/>
          </a:prstGeom>
          <a:noFill/>
          <a:ln>
            <a:noFill/>
          </a:ln>
        </p:spPr>
      </p:pic>
      <p:pic>
        <p:nvPicPr>
          <p:cNvPr id="222" name="Google Shape;222;p36"/>
          <p:cNvPicPr preferRelativeResize="0"/>
          <p:nvPr/>
        </p:nvPicPr>
        <p:blipFill>
          <a:blip r:embed="rId5">
            <a:alphaModFix/>
          </a:blip>
          <a:stretch>
            <a:fillRect/>
          </a:stretch>
        </p:blipFill>
        <p:spPr>
          <a:xfrm>
            <a:off x="5898449" y="2244969"/>
            <a:ext cx="553175" cy="805969"/>
          </a:xfrm>
          <a:prstGeom prst="rect">
            <a:avLst/>
          </a:prstGeom>
          <a:noFill/>
          <a:ln>
            <a:noFill/>
          </a:ln>
        </p:spPr>
      </p:pic>
      <p:pic>
        <p:nvPicPr>
          <p:cNvPr id="223" name="Google Shape;223;p36"/>
          <p:cNvPicPr preferRelativeResize="0"/>
          <p:nvPr/>
        </p:nvPicPr>
        <p:blipFill>
          <a:blip r:embed="rId6">
            <a:alphaModFix/>
          </a:blip>
          <a:stretch>
            <a:fillRect/>
          </a:stretch>
        </p:blipFill>
        <p:spPr>
          <a:xfrm>
            <a:off x="5898450" y="3557124"/>
            <a:ext cx="553175" cy="802976"/>
          </a:xfrm>
          <a:prstGeom prst="rect">
            <a:avLst/>
          </a:prstGeom>
          <a:noFill/>
          <a:ln>
            <a:noFill/>
          </a:ln>
        </p:spPr>
      </p:pic>
      <p:sp>
        <p:nvSpPr>
          <p:cNvPr id="224" name="Google Shape;224;p36"/>
          <p:cNvSpPr txBox="1"/>
          <p:nvPr/>
        </p:nvSpPr>
        <p:spPr>
          <a:xfrm>
            <a:off x="6525075" y="331800"/>
            <a:ext cx="2202900" cy="548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1200"/>
              </a:spcAft>
              <a:buNone/>
            </a:pPr>
            <a:r>
              <a:rPr lang="en" sz="1100" b="1">
                <a:latin typeface="Alexandria"/>
                <a:ea typeface="Alexandria"/>
                <a:cs typeface="Alexandria"/>
                <a:sym typeface="Alexandria"/>
              </a:rPr>
              <a:t>Capture &amp; Represent the UML Diagram</a:t>
            </a:r>
            <a:endParaRPr sz="1100" b="1">
              <a:latin typeface="Alexandria"/>
              <a:ea typeface="Alexandria"/>
              <a:cs typeface="Alexandria"/>
              <a:sym typeface="Alexandria"/>
            </a:endParaRPr>
          </a:p>
        </p:txBody>
      </p:sp>
      <p:sp>
        <p:nvSpPr>
          <p:cNvPr id="225" name="Google Shape;225;p36"/>
          <p:cNvSpPr txBox="1"/>
          <p:nvPr/>
        </p:nvSpPr>
        <p:spPr>
          <a:xfrm>
            <a:off x="6515525" y="879032"/>
            <a:ext cx="2566500" cy="136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dirty="0">
                <a:solidFill>
                  <a:schemeClr val="dk1"/>
                </a:solidFill>
                <a:latin typeface="Alexandria Light"/>
                <a:ea typeface="Alexandria Light"/>
                <a:cs typeface="Alexandria Light"/>
                <a:sym typeface="Alexandria Light"/>
              </a:rPr>
              <a:t>Student designs UML diagrams in Visual Paradigm.</a:t>
            </a:r>
            <a:endParaRPr sz="1200" dirty="0">
              <a:solidFill>
                <a:schemeClr val="dk1"/>
              </a:solidFill>
              <a:latin typeface="Alexandria Light"/>
              <a:ea typeface="Alexandria Light"/>
              <a:cs typeface="Alexandria Light"/>
              <a:sym typeface="Alexandria Light"/>
            </a:endParaRPr>
          </a:p>
          <a:p>
            <a:pPr marL="0" lvl="0" indent="0" algn="l" rtl="0">
              <a:spcBef>
                <a:spcPts val="0"/>
              </a:spcBef>
              <a:spcAft>
                <a:spcPts val="0"/>
              </a:spcAft>
              <a:buNone/>
            </a:pPr>
            <a:r>
              <a:rPr lang="en" sz="1200" dirty="0">
                <a:solidFill>
                  <a:schemeClr val="dk1"/>
                </a:solidFill>
                <a:latin typeface="Alexandria Light"/>
                <a:ea typeface="Alexandria Light"/>
                <a:cs typeface="Alexandria Light"/>
                <a:sym typeface="Alexandria Light"/>
              </a:rPr>
              <a:t>A plugin (UML Info) automatically extracts diagram data and stores it as structured text in a repository.</a:t>
            </a:r>
            <a:endParaRPr sz="1200" dirty="0">
              <a:solidFill>
                <a:schemeClr val="dk1"/>
              </a:solidFill>
              <a:latin typeface="Alexandria Light"/>
              <a:ea typeface="Alexandria Light"/>
              <a:cs typeface="Alexandria Light"/>
              <a:sym typeface="Alexandria Light"/>
            </a:endParaRPr>
          </a:p>
        </p:txBody>
      </p:sp>
      <p:sp>
        <p:nvSpPr>
          <p:cNvPr id="226" name="Google Shape;226;p36"/>
          <p:cNvSpPr txBox="1"/>
          <p:nvPr/>
        </p:nvSpPr>
        <p:spPr>
          <a:xfrm>
            <a:off x="6515525" y="2010350"/>
            <a:ext cx="2692500" cy="548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1200"/>
              </a:spcAft>
              <a:buNone/>
            </a:pPr>
            <a:r>
              <a:rPr lang="en" sz="1100" b="1">
                <a:latin typeface="Alexandria"/>
                <a:ea typeface="Alexandria"/>
                <a:cs typeface="Alexandria"/>
                <a:sym typeface="Alexandria"/>
              </a:rPr>
              <a:t>Retrieve Relevant Context Using RAG</a:t>
            </a:r>
            <a:endParaRPr sz="1100" b="1">
              <a:latin typeface="Alexandria"/>
              <a:ea typeface="Alexandria"/>
              <a:cs typeface="Alexandria"/>
              <a:sym typeface="Alexandria"/>
            </a:endParaRPr>
          </a:p>
        </p:txBody>
      </p:sp>
      <p:sp>
        <p:nvSpPr>
          <p:cNvPr id="227" name="Google Shape;227;p36"/>
          <p:cNvSpPr txBox="1"/>
          <p:nvPr/>
        </p:nvSpPr>
        <p:spPr>
          <a:xfrm>
            <a:off x="6494025" y="2532313"/>
            <a:ext cx="2628600" cy="923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dirty="0">
                <a:latin typeface="Alexandria Light"/>
                <a:ea typeface="Alexandria Light"/>
                <a:cs typeface="Alexandria Light"/>
                <a:sym typeface="Alexandria Light"/>
              </a:rPr>
              <a:t>A retrieval engine uses the student’s question + stored UML info to find relevant context via a Vector Store</a:t>
            </a:r>
            <a:endParaRPr sz="1200" dirty="0">
              <a:latin typeface="Alexandria Light"/>
              <a:ea typeface="Alexandria Light"/>
              <a:cs typeface="Alexandria Light"/>
              <a:sym typeface="Alexandria Light"/>
            </a:endParaRPr>
          </a:p>
        </p:txBody>
      </p:sp>
      <p:sp>
        <p:nvSpPr>
          <p:cNvPr id="228" name="Google Shape;228;p36"/>
          <p:cNvSpPr txBox="1"/>
          <p:nvPr/>
        </p:nvSpPr>
        <p:spPr>
          <a:xfrm>
            <a:off x="6462075" y="3308000"/>
            <a:ext cx="2692500" cy="354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1200"/>
              </a:spcAft>
              <a:buNone/>
            </a:pPr>
            <a:r>
              <a:rPr lang="en" sz="1100" b="1">
                <a:latin typeface="Alexandria"/>
                <a:ea typeface="Alexandria"/>
                <a:cs typeface="Alexandria"/>
                <a:sym typeface="Alexandria"/>
              </a:rPr>
              <a:t>Generate AI-Powered Feedback</a:t>
            </a:r>
            <a:endParaRPr sz="1100" b="1">
              <a:latin typeface="Alexandria"/>
              <a:ea typeface="Alexandria"/>
              <a:cs typeface="Alexandria"/>
              <a:sym typeface="Alexandria"/>
            </a:endParaRPr>
          </a:p>
        </p:txBody>
      </p:sp>
      <p:sp>
        <p:nvSpPr>
          <p:cNvPr id="229" name="Google Shape;229;p36"/>
          <p:cNvSpPr txBox="1"/>
          <p:nvPr/>
        </p:nvSpPr>
        <p:spPr>
          <a:xfrm>
            <a:off x="6462075" y="3662000"/>
            <a:ext cx="2566500" cy="923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dirty="0">
                <a:latin typeface="Alexandria Light"/>
                <a:ea typeface="Alexandria Light"/>
                <a:cs typeface="Alexandria Light"/>
                <a:sym typeface="Alexandria Light"/>
              </a:rPr>
              <a:t>The LLM combines the student’s prompt with retrieved context,It generates actionable feedback</a:t>
            </a:r>
            <a:br>
              <a:rPr lang="en" sz="1200" dirty="0">
                <a:latin typeface="Alexandria Light"/>
                <a:ea typeface="Alexandria Light"/>
                <a:cs typeface="Alexandria Light"/>
                <a:sym typeface="Alexandria Light"/>
              </a:rPr>
            </a:br>
            <a:endParaRPr sz="1200" dirty="0">
              <a:latin typeface="Alexandria Light"/>
              <a:ea typeface="Alexandria Light"/>
              <a:cs typeface="Alexandria Light"/>
              <a:sym typeface="Alexandria Light"/>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pic>
        <p:nvPicPr>
          <p:cNvPr id="234" name="Google Shape;234;p37"/>
          <p:cNvPicPr preferRelativeResize="0"/>
          <p:nvPr/>
        </p:nvPicPr>
        <p:blipFill>
          <a:blip r:embed="rId3">
            <a:alphaModFix/>
          </a:blip>
          <a:stretch>
            <a:fillRect/>
          </a:stretch>
        </p:blipFill>
        <p:spPr>
          <a:xfrm>
            <a:off x="152400" y="751225"/>
            <a:ext cx="8839200" cy="3759785"/>
          </a:xfrm>
          <a:prstGeom prst="rect">
            <a:avLst/>
          </a:prstGeom>
          <a:noFill/>
          <a:ln>
            <a:noFill/>
          </a:ln>
        </p:spPr>
      </p:pic>
      <p:sp>
        <p:nvSpPr>
          <p:cNvPr id="235" name="Google Shape;235;p37"/>
          <p:cNvSpPr/>
          <p:nvPr/>
        </p:nvSpPr>
        <p:spPr>
          <a:xfrm>
            <a:off x="1210500" y="4003600"/>
            <a:ext cx="2641200" cy="331500"/>
          </a:xfrm>
          <a:prstGeom prst="rect">
            <a:avLst/>
          </a:prstGeom>
          <a:noFill/>
          <a:ln w="762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sp>
        <p:nvSpPr>
          <p:cNvPr id="236" name="Google Shape;236;p37"/>
          <p:cNvSpPr txBox="1"/>
          <p:nvPr/>
        </p:nvSpPr>
        <p:spPr>
          <a:xfrm>
            <a:off x="1702425" y="2934250"/>
            <a:ext cx="834000" cy="33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solidFill>
                  <a:schemeClr val="dk1"/>
                </a:solidFill>
                <a:latin typeface="Albert Sans"/>
                <a:ea typeface="Albert Sans"/>
                <a:cs typeface="Albert Sans"/>
                <a:sym typeface="Albert Sans"/>
              </a:rPr>
              <a:t>PROMPT</a:t>
            </a:r>
            <a:endParaRPr sz="1200" b="1">
              <a:solidFill>
                <a:schemeClr val="dk1"/>
              </a:solidFill>
              <a:latin typeface="Albert Sans"/>
              <a:ea typeface="Albert Sans"/>
              <a:cs typeface="Albert Sans"/>
              <a:sym typeface="Albert Sans"/>
            </a:endParaRPr>
          </a:p>
        </p:txBody>
      </p:sp>
      <p:cxnSp>
        <p:nvCxnSpPr>
          <p:cNvPr id="237" name="Google Shape;237;p37"/>
          <p:cNvCxnSpPr>
            <a:endCxn id="236" idx="2"/>
          </p:cNvCxnSpPr>
          <p:nvPr/>
        </p:nvCxnSpPr>
        <p:spPr>
          <a:xfrm rot="10800000" flipH="1">
            <a:off x="2098125" y="3265750"/>
            <a:ext cx="21300" cy="663000"/>
          </a:xfrm>
          <a:prstGeom prst="straightConnector1">
            <a:avLst/>
          </a:prstGeom>
          <a:noFill/>
          <a:ln w="38100" cap="flat" cmpd="sng">
            <a:solidFill>
              <a:schemeClr val="dk2"/>
            </a:solidFill>
            <a:prstDash val="solid"/>
            <a:round/>
            <a:headEnd type="none" w="med" len="med"/>
            <a:tailEnd type="triangle" w="med" len="med"/>
          </a:ln>
        </p:spPr>
      </p:cxnSp>
      <p:sp>
        <p:nvSpPr>
          <p:cNvPr id="238" name="Google Shape;238;p37"/>
          <p:cNvSpPr/>
          <p:nvPr/>
        </p:nvSpPr>
        <p:spPr>
          <a:xfrm>
            <a:off x="3937300" y="3792425"/>
            <a:ext cx="1775100" cy="331500"/>
          </a:xfrm>
          <a:prstGeom prst="rect">
            <a:avLst/>
          </a:prstGeom>
          <a:noFill/>
          <a:ln w="762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cxnSp>
        <p:nvCxnSpPr>
          <p:cNvPr id="239" name="Google Shape;239;p37"/>
          <p:cNvCxnSpPr/>
          <p:nvPr/>
        </p:nvCxnSpPr>
        <p:spPr>
          <a:xfrm rot="10800000" flipH="1">
            <a:off x="4902475" y="3129425"/>
            <a:ext cx="21300" cy="663000"/>
          </a:xfrm>
          <a:prstGeom prst="straightConnector1">
            <a:avLst/>
          </a:prstGeom>
          <a:noFill/>
          <a:ln w="38100" cap="flat" cmpd="sng">
            <a:solidFill>
              <a:schemeClr val="dk2"/>
            </a:solidFill>
            <a:prstDash val="solid"/>
            <a:round/>
            <a:headEnd type="none" w="med" len="med"/>
            <a:tailEnd type="triangle" w="med" len="med"/>
          </a:ln>
        </p:spPr>
      </p:cxnSp>
      <p:sp>
        <p:nvSpPr>
          <p:cNvPr id="240" name="Google Shape;240;p37"/>
          <p:cNvSpPr txBox="1"/>
          <p:nvPr/>
        </p:nvSpPr>
        <p:spPr>
          <a:xfrm>
            <a:off x="4321075" y="2797925"/>
            <a:ext cx="1391400" cy="33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b="1">
                <a:solidFill>
                  <a:schemeClr val="dk1"/>
                </a:solidFill>
                <a:latin typeface="Albert Sans"/>
                <a:ea typeface="Albert Sans"/>
                <a:cs typeface="Albert Sans"/>
                <a:sym typeface="Albert Sans"/>
              </a:rPr>
              <a:t>SUGGESTIONS FOR PROMPT</a:t>
            </a:r>
            <a:endParaRPr sz="1100" b="1">
              <a:solidFill>
                <a:schemeClr val="dk1"/>
              </a:solidFill>
              <a:latin typeface="Albert Sans"/>
              <a:ea typeface="Albert Sans"/>
              <a:cs typeface="Albert Sans"/>
              <a:sym typeface="Albert Sans"/>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p38"/>
          <p:cNvSpPr txBox="1">
            <a:spLocks noGrp="1"/>
          </p:cNvSpPr>
          <p:nvPr>
            <p:ph type="title"/>
          </p:nvPr>
        </p:nvSpPr>
        <p:spPr>
          <a:xfrm>
            <a:off x="539350" y="239400"/>
            <a:ext cx="5925300" cy="84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ModelSet - DataSet</a:t>
            </a:r>
            <a:endParaRPr sz="3000"/>
          </a:p>
        </p:txBody>
      </p:sp>
      <p:sp>
        <p:nvSpPr>
          <p:cNvPr id="246" name="Google Shape;246;p38"/>
          <p:cNvSpPr txBox="1">
            <a:spLocks noGrp="1"/>
          </p:cNvSpPr>
          <p:nvPr>
            <p:ph type="subTitle" idx="1"/>
          </p:nvPr>
        </p:nvSpPr>
        <p:spPr>
          <a:xfrm>
            <a:off x="5410850" y="1083900"/>
            <a:ext cx="3556800" cy="3810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rgbClr val="000000"/>
                </a:solidFill>
                <a:latin typeface="Arial"/>
                <a:ea typeface="Arial"/>
                <a:cs typeface="Arial"/>
                <a:sym typeface="Arial"/>
              </a:rPr>
              <a:t>ModelSet is a public dataset that includes </a:t>
            </a:r>
            <a:r>
              <a:rPr lang="en" sz="1800" b="1">
                <a:solidFill>
                  <a:srgbClr val="000000"/>
                </a:solidFill>
                <a:latin typeface="Arial"/>
                <a:ea typeface="Arial"/>
                <a:cs typeface="Arial"/>
                <a:sym typeface="Arial"/>
              </a:rPr>
              <a:t>5,120 labeled UML diagrams</a:t>
            </a:r>
            <a:r>
              <a:rPr lang="en" sz="1800">
                <a:solidFill>
                  <a:srgbClr val="000000"/>
                </a:solidFill>
                <a:latin typeface="Arial"/>
                <a:ea typeface="Arial"/>
                <a:cs typeface="Arial"/>
                <a:sym typeface="Arial"/>
              </a:rPr>
              <a:t> and </a:t>
            </a:r>
            <a:r>
              <a:rPr lang="en" sz="1800" b="1">
                <a:solidFill>
                  <a:srgbClr val="000000"/>
                </a:solidFill>
                <a:latin typeface="Arial"/>
                <a:ea typeface="Arial"/>
                <a:cs typeface="Arial"/>
                <a:sym typeface="Arial"/>
              </a:rPr>
              <a:t>5,466 Ecore models</a:t>
            </a:r>
            <a:r>
              <a:rPr lang="en" sz="1800">
                <a:solidFill>
                  <a:srgbClr val="000000"/>
                </a:solidFill>
                <a:latin typeface="Arial"/>
                <a:ea typeface="Arial"/>
                <a:cs typeface="Arial"/>
                <a:sym typeface="Arial"/>
              </a:rPr>
              <a:t>. In the research, it was used </a:t>
            </a:r>
            <a:r>
              <a:rPr lang="en" sz="1800" b="1">
                <a:solidFill>
                  <a:srgbClr val="000000"/>
                </a:solidFill>
                <a:latin typeface="Arial"/>
                <a:ea typeface="Arial"/>
                <a:cs typeface="Arial"/>
                <a:sym typeface="Arial"/>
              </a:rPr>
              <a:t>to test</a:t>
            </a:r>
            <a:r>
              <a:rPr lang="en" sz="1800">
                <a:solidFill>
                  <a:srgbClr val="000000"/>
                </a:solidFill>
                <a:latin typeface="Arial"/>
                <a:ea typeface="Arial"/>
                <a:cs typeface="Arial"/>
                <a:sym typeface="Arial"/>
              </a:rPr>
              <a:t> how well the system could detect UML elements like </a:t>
            </a:r>
            <a:r>
              <a:rPr lang="en" sz="1800" b="1">
                <a:solidFill>
                  <a:srgbClr val="000000"/>
                </a:solidFill>
                <a:latin typeface="Arial"/>
                <a:ea typeface="Arial"/>
                <a:cs typeface="Arial"/>
                <a:sym typeface="Arial"/>
              </a:rPr>
              <a:t>classes, associations, and generalizations</a:t>
            </a:r>
            <a:r>
              <a:rPr lang="en" sz="1800">
                <a:solidFill>
                  <a:srgbClr val="000000"/>
                </a:solidFill>
                <a:latin typeface="Arial"/>
                <a:ea typeface="Arial"/>
                <a:cs typeface="Arial"/>
                <a:sym typeface="Arial"/>
              </a:rPr>
              <a:t>. The system’s feedback was compared to expert answers, and its accuracy was measured using </a:t>
            </a:r>
            <a:r>
              <a:rPr lang="en" sz="1800" b="1">
                <a:solidFill>
                  <a:srgbClr val="000000"/>
                </a:solidFill>
                <a:latin typeface="Arial"/>
                <a:ea typeface="Arial"/>
                <a:cs typeface="Arial"/>
                <a:sym typeface="Arial"/>
              </a:rPr>
              <a:t>Precision</a:t>
            </a:r>
            <a:r>
              <a:rPr lang="en" sz="1800">
                <a:solidFill>
                  <a:srgbClr val="000000"/>
                </a:solidFill>
                <a:latin typeface="Arial"/>
                <a:ea typeface="Arial"/>
                <a:cs typeface="Arial"/>
                <a:sym typeface="Arial"/>
              </a:rPr>
              <a:t>, </a:t>
            </a:r>
            <a:r>
              <a:rPr lang="en" sz="1800" b="1">
                <a:solidFill>
                  <a:srgbClr val="000000"/>
                </a:solidFill>
                <a:latin typeface="Arial"/>
                <a:ea typeface="Arial"/>
                <a:cs typeface="Arial"/>
                <a:sym typeface="Arial"/>
              </a:rPr>
              <a:t>Recall</a:t>
            </a:r>
            <a:r>
              <a:rPr lang="en" sz="1800">
                <a:solidFill>
                  <a:srgbClr val="000000"/>
                </a:solidFill>
                <a:latin typeface="Arial"/>
                <a:ea typeface="Arial"/>
                <a:cs typeface="Arial"/>
                <a:sym typeface="Arial"/>
              </a:rPr>
              <a:t>, and </a:t>
            </a:r>
            <a:r>
              <a:rPr lang="en" sz="1800" b="1">
                <a:solidFill>
                  <a:srgbClr val="000000"/>
                </a:solidFill>
                <a:latin typeface="Arial"/>
                <a:ea typeface="Arial"/>
                <a:cs typeface="Arial"/>
                <a:sym typeface="Arial"/>
              </a:rPr>
              <a:t>F1 score</a:t>
            </a:r>
            <a:r>
              <a:rPr lang="en" sz="1800">
                <a:solidFill>
                  <a:srgbClr val="000000"/>
                </a:solidFill>
                <a:latin typeface="Arial"/>
                <a:ea typeface="Arial"/>
                <a:cs typeface="Arial"/>
                <a:sym typeface="Arial"/>
              </a:rPr>
              <a:t>.</a:t>
            </a:r>
            <a:endParaRPr sz="1800"/>
          </a:p>
        </p:txBody>
      </p:sp>
      <p:pic>
        <p:nvPicPr>
          <p:cNvPr id="247" name="Google Shape;247;p38" title="Screenshot 2025-05-04 141841.png"/>
          <p:cNvPicPr preferRelativeResize="0"/>
          <p:nvPr/>
        </p:nvPicPr>
        <p:blipFill>
          <a:blip r:embed="rId3">
            <a:alphaModFix/>
          </a:blip>
          <a:stretch>
            <a:fillRect/>
          </a:stretch>
        </p:blipFill>
        <p:spPr>
          <a:xfrm>
            <a:off x="0" y="1302475"/>
            <a:ext cx="5410851" cy="1498850"/>
          </a:xfrm>
          <a:prstGeom prst="rect">
            <a:avLst/>
          </a:prstGeom>
          <a:noFill/>
          <a:ln>
            <a:noFill/>
          </a:ln>
        </p:spPr>
      </p:pic>
      <p:pic>
        <p:nvPicPr>
          <p:cNvPr id="248" name="Google Shape;248;p38" title="Screenshot 2025-05-04 141857.png"/>
          <p:cNvPicPr preferRelativeResize="0"/>
          <p:nvPr/>
        </p:nvPicPr>
        <p:blipFill>
          <a:blip r:embed="rId4">
            <a:alphaModFix/>
          </a:blip>
          <a:stretch>
            <a:fillRect/>
          </a:stretch>
        </p:blipFill>
        <p:spPr>
          <a:xfrm>
            <a:off x="0" y="3019900"/>
            <a:ext cx="5410849" cy="14988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Google Shape;253;p39"/>
          <p:cNvSpPr txBox="1">
            <a:spLocks noGrp="1"/>
          </p:cNvSpPr>
          <p:nvPr>
            <p:ph type="title"/>
          </p:nvPr>
        </p:nvSpPr>
        <p:spPr>
          <a:xfrm>
            <a:off x="316550" y="215175"/>
            <a:ext cx="4595700" cy="384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500">
                <a:solidFill>
                  <a:srgbClr val="000000"/>
                </a:solidFill>
                <a:latin typeface="Alexandria SemiBold"/>
                <a:ea typeface="Alexandria SemiBold"/>
                <a:cs typeface="Alexandria SemiBold"/>
                <a:sym typeface="Alexandria SemiBold"/>
              </a:rPr>
              <a:t>DESCRIPTION OF THE EXPERIMENT</a:t>
            </a:r>
            <a:endParaRPr sz="2900">
              <a:latin typeface="Alexandria SemiBold"/>
              <a:ea typeface="Alexandria SemiBold"/>
              <a:cs typeface="Alexandria SemiBold"/>
              <a:sym typeface="Alexandria SemiBold"/>
            </a:endParaRPr>
          </a:p>
        </p:txBody>
      </p:sp>
      <p:sp>
        <p:nvSpPr>
          <p:cNvPr id="254" name="Google Shape;254;p39"/>
          <p:cNvSpPr txBox="1"/>
          <p:nvPr/>
        </p:nvSpPr>
        <p:spPr>
          <a:xfrm>
            <a:off x="952875" y="834488"/>
            <a:ext cx="16107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latin typeface="Alexandria Medium"/>
                <a:ea typeface="Alexandria Medium"/>
                <a:cs typeface="Alexandria Medium"/>
                <a:sym typeface="Alexandria Medium"/>
              </a:rPr>
              <a:t>Objective</a:t>
            </a:r>
            <a:endParaRPr sz="1100">
              <a:latin typeface="Alexandria Medium"/>
              <a:ea typeface="Alexandria Medium"/>
              <a:cs typeface="Alexandria Medium"/>
              <a:sym typeface="Alexandria Medium"/>
            </a:endParaRPr>
          </a:p>
        </p:txBody>
      </p:sp>
      <p:sp>
        <p:nvSpPr>
          <p:cNvPr id="255" name="Google Shape;255;p39"/>
          <p:cNvSpPr txBox="1"/>
          <p:nvPr/>
        </p:nvSpPr>
        <p:spPr>
          <a:xfrm>
            <a:off x="952875" y="1102049"/>
            <a:ext cx="2143500" cy="20103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r>
              <a:rPr lang="en" sz="1200">
                <a:latin typeface="Alexandria Light"/>
                <a:ea typeface="Alexandria Light"/>
                <a:cs typeface="Alexandria Light"/>
                <a:sym typeface="Alexandria Light"/>
              </a:rPr>
              <a:t>Evaluate the effectiveness of the RAG-LLM system compared to a baseline (Plain version) in recognizing correct entities and relationships in UML diagrams.</a:t>
            </a:r>
            <a:endParaRPr sz="1200">
              <a:latin typeface="Alexandria Light"/>
              <a:ea typeface="Alexandria Light"/>
              <a:cs typeface="Alexandria Light"/>
              <a:sym typeface="Alexandria Light"/>
            </a:endParaRPr>
          </a:p>
          <a:p>
            <a:pPr marL="0" lvl="0" indent="0" algn="l" rtl="0">
              <a:spcBef>
                <a:spcPts val="1200"/>
              </a:spcBef>
              <a:spcAft>
                <a:spcPts val="0"/>
              </a:spcAft>
              <a:buNone/>
            </a:pPr>
            <a:endParaRPr sz="1200">
              <a:latin typeface="Alexandria Light"/>
              <a:ea typeface="Alexandria Light"/>
              <a:cs typeface="Alexandria Light"/>
              <a:sym typeface="Alexandria Light"/>
            </a:endParaRPr>
          </a:p>
        </p:txBody>
      </p:sp>
      <p:sp>
        <p:nvSpPr>
          <p:cNvPr id="256" name="Google Shape;256;p39"/>
          <p:cNvSpPr txBox="1"/>
          <p:nvPr/>
        </p:nvSpPr>
        <p:spPr>
          <a:xfrm>
            <a:off x="1024600" y="3349425"/>
            <a:ext cx="30000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latin typeface="Alexandria Medium"/>
                <a:ea typeface="Alexandria Medium"/>
                <a:cs typeface="Alexandria Medium"/>
                <a:sym typeface="Alexandria Medium"/>
              </a:rPr>
              <a:t>Quantitative Validation</a:t>
            </a:r>
            <a:endParaRPr sz="1100">
              <a:latin typeface="Alexandria Medium"/>
              <a:ea typeface="Alexandria Medium"/>
              <a:cs typeface="Alexandria Medium"/>
              <a:sym typeface="Alexandria Medium"/>
            </a:endParaRPr>
          </a:p>
        </p:txBody>
      </p:sp>
      <p:sp>
        <p:nvSpPr>
          <p:cNvPr id="257" name="Google Shape;257;p39"/>
          <p:cNvSpPr txBox="1"/>
          <p:nvPr/>
        </p:nvSpPr>
        <p:spPr>
          <a:xfrm>
            <a:off x="952875" y="3703413"/>
            <a:ext cx="3000000" cy="923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latin typeface="Alexandria Light"/>
                <a:ea typeface="Alexandria Light"/>
                <a:cs typeface="Alexandria Light"/>
                <a:sym typeface="Alexandria Light"/>
              </a:rPr>
              <a:t>Measure precision, recall, and accuracy by comparing system responses with expert annotations.</a:t>
            </a:r>
            <a:br>
              <a:rPr lang="en" sz="1200">
                <a:latin typeface="Alexandria Light"/>
                <a:ea typeface="Alexandria Light"/>
                <a:cs typeface="Alexandria Light"/>
                <a:sym typeface="Alexandria Light"/>
              </a:rPr>
            </a:br>
            <a:endParaRPr sz="1200">
              <a:latin typeface="Alexandria Light"/>
              <a:ea typeface="Alexandria Light"/>
              <a:cs typeface="Alexandria Light"/>
              <a:sym typeface="Alexandria Light"/>
            </a:endParaRPr>
          </a:p>
        </p:txBody>
      </p:sp>
      <p:sp>
        <p:nvSpPr>
          <p:cNvPr id="258" name="Google Shape;258;p39"/>
          <p:cNvSpPr txBox="1"/>
          <p:nvPr/>
        </p:nvSpPr>
        <p:spPr>
          <a:xfrm>
            <a:off x="4142125" y="806400"/>
            <a:ext cx="30000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dirty="0">
                <a:latin typeface="Alexandria Medium"/>
                <a:ea typeface="Alexandria Medium"/>
                <a:cs typeface="Alexandria Medium"/>
                <a:sym typeface="Alexandria Medium"/>
              </a:rPr>
              <a:t>Qualitative Validation</a:t>
            </a:r>
            <a:endParaRPr sz="1100" dirty="0">
              <a:latin typeface="Alexandria Medium"/>
              <a:ea typeface="Alexandria Medium"/>
              <a:cs typeface="Alexandria Medium"/>
              <a:sym typeface="Alexandria Medium"/>
            </a:endParaRPr>
          </a:p>
        </p:txBody>
      </p:sp>
      <p:sp>
        <p:nvSpPr>
          <p:cNvPr id="259" name="Google Shape;259;p39"/>
          <p:cNvSpPr txBox="1"/>
          <p:nvPr/>
        </p:nvSpPr>
        <p:spPr>
          <a:xfrm>
            <a:off x="4142125" y="1160400"/>
            <a:ext cx="30000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dirty="0">
                <a:latin typeface="Alexandria Light"/>
                <a:ea typeface="Alexandria Light"/>
                <a:cs typeface="Alexandria Light"/>
                <a:sym typeface="Alexandria Light"/>
              </a:rPr>
              <a:t>Questionnaires administered to 12 participants to assess satisfaction, usefulness, and perceived accuracy.</a:t>
            </a:r>
            <a:endParaRPr sz="1200" dirty="0">
              <a:latin typeface="Alexandria Light"/>
              <a:ea typeface="Alexandria Light"/>
              <a:cs typeface="Alexandria Light"/>
              <a:sym typeface="Alexandria Light"/>
            </a:endParaRPr>
          </a:p>
        </p:txBody>
      </p:sp>
      <p:pic>
        <p:nvPicPr>
          <p:cNvPr id="260" name="Google Shape;260;p39"/>
          <p:cNvPicPr preferRelativeResize="0"/>
          <p:nvPr/>
        </p:nvPicPr>
        <p:blipFill>
          <a:blip r:embed="rId3">
            <a:alphaModFix/>
          </a:blip>
          <a:stretch>
            <a:fillRect/>
          </a:stretch>
        </p:blipFill>
        <p:spPr>
          <a:xfrm>
            <a:off x="534975" y="724425"/>
            <a:ext cx="417900" cy="510275"/>
          </a:xfrm>
          <a:prstGeom prst="rect">
            <a:avLst/>
          </a:prstGeom>
          <a:noFill/>
          <a:ln>
            <a:noFill/>
          </a:ln>
        </p:spPr>
      </p:pic>
      <p:pic>
        <p:nvPicPr>
          <p:cNvPr id="261" name="Google Shape;261;p39"/>
          <p:cNvPicPr preferRelativeResize="0"/>
          <p:nvPr/>
        </p:nvPicPr>
        <p:blipFill>
          <a:blip r:embed="rId4">
            <a:alphaModFix/>
          </a:blip>
          <a:stretch>
            <a:fillRect/>
          </a:stretch>
        </p:blipFill>
        <p:spPr>
          <a:xfrm>
            <a:off x="534975" y="3271305"/>
            <a:ext cx="417900" cy="510245"/>
          </a:xfrm>
          <a:prstGeom prst="rect">
            <a:avLst/>
          </a:prstGeom>
          <a:noFill/>
          <a:ln>
            <a:noFill/>
          </a:ln>
        </p:spPr>
      </p:pic>
      <p:pic>
        <p:nvPicPr>
          <p:cNvPr id="262" name="Google Shape;262;p39"/>
          <p:cNvPicPr preferRelativeResize="0"/>
          <p:nvPr/>
        </p:nvPicPr>
        <p:blipFill>
          <a:blip r:embed="rId5">
            <a:alphaModFix/>
          </a:blip>
          <a:stretch>
            <a:fillRect/>
          </a:stretch>
        </p:blipFill>
        <p:spPr>
          <a:xfrm>
            <a:off x="3703900" y="724425"/>
            <a:ext cx="376725" cy="463975"/>
          </a:xfrm>
          <a:prstGeom prst="rect">
            <a:avLst/>
          </a:prstGeom>
          <a:noFill/>
          <a:ln>
            <a:noFill/>
          </a:ln>
        </p:spPr>
      </p:pic>
      <p:pic>
        <p:nvPicPr>
          <p:cNvPr id="263" name="Google Shape;263;p39"/>
          <p:cNvPicPr preferRelativeResize="0"/>
          <p:nvPr/>
        </p:nvPicPr>
        <p:blipFill>
          <a:blip r:embed="rId6">
            <a:alphaModFix/>
          </a:blip>
          <a:stretch>
            <a:fillRect/>
          </a:stretch>
        </p:blipFill>
        <p:spPr>
          <a:xfrm>
            <a:off x="6690775" y="1899300"/>
            <a:ext cx="2453225" cy="2733850"/>
          </a:xfrm>
          <a:prstGeom prst="rect">
            <a:avLst/>
          </a:prstGeom>
          <a:noFill/>
          <a:ln>
            <a:noFill/>
          </a:ln>
        </p:spPr>
      </p:pic>
      <p:pic>
        <p:nvPicPr>
          <p:cNvPr id="264" name="Google Shape;264;p39"/>
          <p:cNvPicPr preferRelativeResize="0"/>
          <p:nvPr/>
        </p:nvPicPr>
        <p:blipFill>
          <a:blip r:embed="rId7">
            <a:alphaModFix/>
          </a:blip>
          <a:stretch>
            <a:fillRect/>
          </a:stretch>
        </p:blipFill>
        <p:spPr>
          <a:xfrm>
            <a:off x="4302561" y="1962600"/>
            <a:ext cx="2338964" cy="738900"/>
          </a:xfrm>
          <a:prstGeom prst="rect">
            <a:avLst/>
          </a:prstGeom>
          <a:noFill/>
          <a:ln>
            <a:noFill/>
          </a:ln>
        </p:spPr>
      </p:pic>
      <p:pic>
        <p:nvPicPr>
          <p:cNvPr id="3" name="Picture 2">
            <a:extLst>
              <a:ext uri="{FF2B5EF4-FFF2-40B4-BE49-F238E27FC236}">
                <a16:creationId xmlns:a16="http://schemas.microsoft.com/office/drawing/2014/main" id="{87931E14-BE97-9C6A-DF51-A12CBA4458A2}"/>
              </a:ext>
            </a:extLst>
          </p:cNvPr>
          <p:cNvPicPr>
            <a:picLocks noChangeAspect="1"/>
          </p:cNvPicPr>
          <p:nvPr/>
        </p:nvPicPr>
        <p:blipFill>
          <a:blip r:embed="rId8"/>
          <a:srcRect r="75111"/>
          <a:stretch/>
        </p:blipFill>
        <p:spPr>
          <a:xfrm>
            <a:off x="4340608" y="2701500"/>
            <a:ext cx="1701038" cy="222682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p40"/>
          <p:cNvSpPr txBox="1">
            <a:spLocks noGrp="1"/>
          </p:cNvSpPr>
          <p:nvPr>
            <p:ph type="title"/>
          </p:nvPr>
        </p:nvSpPr>
        <p:spPr>
          <a:xfrm>
            <a:off x="613222" y="210100"/>
            <a:ext cx="3704400" cy="548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RESULTS</a:t>
            </a:r>
            <a:endParaRPr/>
          </a:p>
        </p:txBody>
      </p:sp>
      <p:sp>
        <p:nvSpPr>
          <p:cNvPr id="270" name="Google Shape;270;p40"/>
          <p:cNvSpPr txBox="1"/>
          <p:nvPr/>
        </p:nvSpPr>
        <p:spPr>
          <a:xfrm>
            <a:off x="139500" y="787638"/>
            <a:ext cx="8865000" cy="2236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500" b="1" dirty="0">
                <a:latin typeface="Alexandria"/>
                <a:ea typeface="Alexandria"/>
                <a:cs typeface="Alexandria"/>
                <a:sym typeface="Alexandria"/>
              </a:rPr>
              <a:t>LLaMA with RAG</a:t>
            </a:r>
            <a:r>
              <a:rPr lang="en" sz="1500" dirty="0">
                <a:latin typeface="Alexandria"/>
                <a:ea typeface="Alexandria"/>
                <a:cs typeface="Alexandria"/>
                <a:sym typeface="Alexandria"/>
              </a:rPr>
              <a:t> outperformed the </a:t>
            </a:r>
            <a:r>
              <a:rPr lang="en" sz="1500" b="1" dirty="0">
                <a:latin typeface="Alexandria"/>
                <a:ea typeface="Alexandria"/>
                <a:cs typeface="Alexandria"/>
                <a:sym typeface="Alexandria"/>
              </a:rPr>
              <a:t>Plain LLaMA</a:t>
            </a:r>
            <a:r>
              <a:rPr lang="en" sz="1500" dirty="0">
                <a:latin typeface="Alexandria"/>
                <a:ea typeface="Alexandria"/>
                <a:cs typeface="Alexandria"/>
                <a:sym typeface="Alexandria"/>
              </a:rPr>
              <a:t> in providing accurate UML feedback.</a:t>
            </a:r>
            <a:br>
              <a:rPr lang="en" sz="1500" dirty="0">
                <a:latin typeface="Alexandria"/>
                <a:ea typeface="Alexandria"/>
                <a:cs typeface="Alexandria"/>
                <a:sym typeface="Alexandria"/>
              </a:rPr>
            </a:br>
            <a:endParaRPr sz="1500" dirty="0">
              <a:latin typeface="Alexandria"/>
              <a:ea typeface="Alexandria"/>
              <a:cs typeface="Alexandria"/>
              <a:sym typeface="Alexandria"/>
            </a:endParaRPr>
          </a:p>
          <a:p>
            <a:pPr marL="0" lvl="0" indent="0" algn="l" rtl="0">
              <a:spcBef>
                <a:spcPts val="0"/>
              </a:spcBef>
              <a:spcAft>
                <a:spcPts val="0"/>
              </a:spcAft>
              <a:buNone/>
            </a:pPr>
            <a:r>
              <a:rPr lang="en" sz="1500" dirty="0">
                <a:latin typeface="Alexandria"/>
                <a:ea typeface="Alexandria"/>
                <a:cs typeface="Alexandria"/>
                <a:sym typeface="Alexandria"/>
              </a:rPr>
              <a:t>The RAG version gave </a:t>
            </a:r>
            <a:r>
              <a:rPr lang="en" sz="1500" b="1" dirty="0">
                <a:latin typeface="Alexandria"/>
                <a:ea typeface="Alexandria"/>
                <a:cs typeface="Alexandria"/>
                <a:sym typeface="Alexandria"/>
              </a:rPr>
              <a:t>more relevant, detailed, and context-aware suggestions</a:t>
            </a:r>
            <a:r>
              <a:rPr lang="en" sz="1500" dirty="0">
                <a:latin typeface="Alexandria"/>
                <a:ea typeface="Alexandria"/>
                <a:cs typeface="Alexandria"/>
                <a:sym typeface="Alexandria"/>
              </a:rPr>
              <a:t>.</a:t>
            </a:r>
            <a:br>
              <a:rPr lang="en" sz="1500" dirty="0">
                <a:latin typeface="Alexandria"/>
                <a:ea typeface="Alexandria"/>
                <a:cs typeface="Alexandria"/>
                <a:sym typeface="Alexandria"/>
              </a:rPr>
            </a:br>
            <a:endParaRPr sz="1500" dirty="0">
              <a:latin typeface="Alexandria"/>
              <a:ea typeface="Alexandria"/>
              <a:cs typeface="Alexandria"/>
              <a:sym typeface="Alexandria"/>
            </a:endParaRPr>
          </a:p>
          <a:p>
            <a:pPr marL="0" lvl="0" indent="0" algn="l" rtl="0">
              <a:spcBef>
                <a:spcPts val="0"/>
              </a:spcBef>
              <a:spcAft>
                <a:spcPts val="0"/>
              </a:spcAft>
              <a:buNone/>
            </a:pPr>
            <a:r>
              <a:rPr lang="en" sz="1500" dirty="0">
                <a:latin typeface="Alexandria"/>
                <a:ea typeface="Alexandria"/>
                <a:cs typeface="Alexandria"/>
                <a:sym typeface="Alexandria"/>
              </a:rPr>
              <a:t>Students benefited from </a:t>
            </a:r>
            <a:r>
              <a:rPr lang="en" sz="1500" b="1" dirty="0">
                <a:latin typeface="Alexandria"/>
                <a:ea typeface="Alexandria"/>
                <a:cs typeface="Alexandria"/>
                <a:sym typeface="Alexandria"/>
              </a:rPr>
              <a:t>real-time guidance</a:t>
            </a:r>
            <a:r>
              <a:rPr lang="en" sz="1500" dirty="0">
                <a:latin typeface="Alexandria"/>
                <a:ea typeface="Alexandria"/>
                <a:cs typeface="Alexandria"/>
                <a:sym typeface="Alexandria"/>
              </a:rPr>
              <a:t> on their diagrams, leading to fewer repeated mistakes.</a:t>
            </a:r>
            <a:endParaRPr sz="1200" dirty="0">
              <a:solidFill>
                <a:schemeClr val="dk1"/>
              </a:solidFill>
              <a:latin typeface="Albert Sans"/>
              <a:ea typeface="Albert Sans"/>
              <a:cs typeface="Albert Sans"/>
              <a:sym typeface="Albert Sans"/>
            </a:endParaRPr>
          </a:p>
        </p:txBody>
      </p:sp>
      <p:pic>
        <p:nvPicPr>
          <p:cNvPr id="271" name="Google Shape;271;p40" title="Screenshot 2025-05-04 150054.png"/>
          <p:cNvPicPr preferRelativeResize="0"/>
          <p:nvPr/>
        </p:nvPicPr>
        <p:blipFill>
          <a:blip r:embed="rId3">
            <a:alphaModFix/>
          </a:blip>
          <a:stretch>
            <a:fillRect/>
          </a:stretch>
        </p:blipFill>
        <p:spPr>
          <a:xfrm>
            <a:off x="2447650" y="2160550"/>
            <a:ext cx="6696352" cy="1890825"/>
          </a:xfrm>
          <a:prstGeom prst="rect">
            <a:avLst/>
          </a:prstGeom>
          <a:noFill/>
          <a:ln>
            <a:noFill/>
          </a:ln>
        </p:spPr>
      </p:pic>
      <p:pic>
        <p:nvPicPr>
          <p:cNvPr id="272" name="Google Shape;272;p40"/>
          <p:cNvPicPr preferRelativeResize="0"/>
          <p:nvPr/>
        </p:nvPicPr>
        <p:blipFill rotWithShape="1">
          <a:blip r:embed="rId4">
            <a:alphaModFix/>
          </a:blip>
          <a:srcRect l="10694" t="25556" r="8405"/>
          <a:stretch/>
        </p:blipFill>
        <p:spPr>
          <a:xfrm>
            <a:off x="0" y="4051375"/>
            <a:ext cx="2447650" cy="1021075"/>
          </a:xfrm>
          <a:prstGeom prst="rect">
            <a:avLst/>
          </a:prstGeom>
          <a:noFill/>
          <a:ln>
            <a:noFill/>
          </a:ln>
        </p:spPr>
      </p:pic>
      <p:sp>
        <p:nvSpPr>
          <p:cNvPr id="273" name="Google Shape;273;p40"/>
          <p:cNvSpPr txBox="1"/>
          <p:nvPr/>
        </p:nvSpPr>
        <p:spPr>
          <a:xfrm>
            <a:off x="30425" y="2787025"/>
            <a:ext cx="2386800" cy="1339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Alexandria"/>
                <a:ea typeface="Alexandria"/>
                <a:cs typeface="Alexandria"/>
                <a:sym typeface="Alexandria"/>
              </a:rPr>
              <a:t>Participants rated the feedback as </a:t>
            </a:r>
            <a:r>
              <a:rPr lang="en" sz="1500" b="1">
                <a:latin typeface="Alexandria"/>
                <a:ea typeface="Alexandria"/>
                <a:cs typeface="Alexandria"/>
                <a:sym typeface="Alexandria"/>
              </a:rPr>
              <a:t>helpful, understandable, and aligned with UML concepts</a:t>
            </a:r>
            <a:r>
              <a:rPr lang="en" sz="1500">
                <a:latin typeface="Alexandria"/>
                <a:ea typeface="Alexandria"/>
                <a:cs typeface="Alexandria"/>
                <a:sym typeface="Alexandria"/>
              </a:rPr>
              <a:t>.</a:t>
            </a:r>
            <a:endParaRPr sz="1500">
              <a:latin typeface="Alexandria"/>
              <a:ea typeface="Alexandria"/>
              <a:cs typeface="Alexandria"/>
              <a:sym typeface="Alexandria"/>
            </a:endParaRPr>
          </a:p>
        </p:txBody>
      </p:sp>
      <p:sp>
        <p:nvSpPr>
          <p:cNvPr id="274" name="Google Shape;274;p40"/>
          <p:cNvSpPr/>
          <p:nvPr/>
        </p:nvSpPr>
        <p:spPr>
          <a:xfrm>
            <a:off x="-19250" y="2741775"/>
            <a:ext cx="2447700" cy="2330700"/>
          </a:xfrm>
          <a:prstGeom prst="rect">
            <a:avLst/>
          </a:prstGeom>
          <a:no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a:ea typeface="Albert Sans"/>
              <a:cs typeface="Albert Sans"/>
              <a:sym typeface="Albert Sans"/>
            </a:endParaRPr>
          </a:p>
        </p:txBody>
      </p:sp>
    </p:spTree>
  </p:cSld>
  <p:clrMapOvr>
    <a:masterClrMapping/>
  </p:clrMapOvr>
</p:sld>
</file>

<file path=ppt/theme/theme1.xml><?xml version="1.0" encoding="utf-8"?>
<a:theme xmlns:a="http://schemas.openxmlformats.org/drawingml/2006/main" name="Lead Funnel by Slidesgo">
  <a:themeElements>
    <a:clrScheme name="Simple Light">
      <a:dk1>
        <a:srgbClr val="15110E"/>
      </a:dk1>
      <a:lt1>
        <a:srgbClr val="FFF6FA"/>
      </a:lt1>
      <a:dk2>
        <a:srgbClr val="F5C2E4"/>
      </a:dk2>
      <a:lt2>
        <a:srgbClr val="B85284"/>
      </a:lt2>
      <a:accent1>
        <a:srgbClr val="691351"/>
      </a:accent1>
      <a:accent2>
        <a:srgbClr val="FFFFFF"/>
      </a:accent2>
      <a:accent3>
        <a:srgbClr val="FFFFFF"/>
      </a:accent3>
      <a:accent4>
        <a:srgbClr val="FFFFFF"/>
      </a:accent4>
      <a:accent5>
        <a:srgbClr val="FFFFFF"/>
      </a:accent5>
      <a:accent6>
        <a:srgbClr val="FFFFFF"/>
      </a:accent6>
      <a:hlink>
        <a:srgbClr val="15110E"/>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472</TotalTime>
  <Words>810</Words>
  <Application>Microsoft Office PowerPoint</Application>
  <PresentationFormat>On-screen Show (16:9)</PresentationFormat>
  <Paragraphs>72</Paragraphs>
  <Slides>13</Slides>
  <Notes>13</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13</vt:i4>
      </vt:variant>
    </vt:vector>
  </HeadingPairs>
  <TitlesOfParts>
    <vt:vector size="21" baseType="lpstr">
      <vt:lpstr>Alexandria</vt:lpstr>
      <vt:lpstr>Albert Sans Medium</vt:lpstr>
      <vt:lpstr>Alexandria Medium</vt:lpstr>
      <vt:lpstr>Arial</vt:lpstr>
      <vt:lpstr>Albert Sans</vt:lpstr>
      <vt:lpstr>Alexandria SemiBold</vt:lpstr>
      <vt:lpstr>Alexandria Light</vt:lpstr>
      <vt:lpstr>Lead Funnel by Slidesgo</vt:lpstr>
      <vt:lpstr>Teaching UML using a RAG-based LLM  Pasquale Ardimento - Mario Luca Bernardi - Marta Cimitile  2024</vt:lpstr>
      <vt:lpstr>Motivation and Problem</vt:lpstr>
      <vt:lpstr>PowerPoint Presentation</vt:lpstr>
      <vt:lpstr>Key terms</vt:lpstr>
      <vt:lpstr>PowerPoint Presentation</vt:lpstr>
      <vt:lpstr>PowerPoint Presentation</vt:lpstr>
      <vt:lpstr>ModelSet - DataSet</vt:lpstr>
      <vt:lpstr>DESCRIPTION OF THE EXPERIMENT</vt:lpstr>
      <vt:lpstr>RESULTS</vt:lpstr>
      <vt:lpstr>CONCLUSIONS AND LIMITATIONS</vt:lpstr>
      <vt:lpstr>THANK YOU QUESTIONS?</vt:lpstr>
      <vt:lpstr>ACTIVITY</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Nadine Zibaq</cp:lastModifiedBy>
  <cp:revision>4</cp:revision>
  <dcterms:modified xsi:type="dcterms:W3CDTF">2025-05-06T10:12:53Z</dcterms:modified>
</cp:coreProperties>
</file>